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FD00-4E97-4AAF-BD4A-B24D4808F251}"/>
              </a:ext>
            </a:extLst>
          </p:cNvPr>
          <p:cNvSpPr>
            <a:spLocks noGrp="1"/>
          </p:cNvSpPr>
          <p:nvPr>
            <p:ph type="ctrTitle"/>
          </p:nvPr>
        </p:nvSpPr>
        <p:spPr/>
        <p:txBody>
          <a:bodyPr/>
          <a:lstStyle/>
          <a:p>
            <a:r>
              <a:rPr lang="en-US" dirty="0"/>
              <a:t>More</a:t>
            </a:r>
          </a:p>
        </p:txBody>
      </p:sp>
      <p:sp>
        <p:nvSpPr>
          <p:cNvPr id="3" name="Subtitle 2">
            <a:extLst>
              <a:ext uri="{FF2B5EF4-FFF2-40B4-BE49-F238E27FC236}">
                <a16:creationId xmlns:a16="http://schemas.microsoft.com/office/drawing/2014/main" id="{2248BF1C-D5BF-4AAE-B018-394DBDEE8EF6}"/>
              </a:ext>
            </a:extLst>
          </p:cNvPr>
          <p:cNvSpPr>
            <a:spLocks noGrp="1"/>
          </p:cNvSpPr>
          <p:nvPr>
            <p:ph type="subTitle" idx="1"/>
          </p:nvPr>
        </p:nvSpPr>
        <p:spPr/>
        <p:txBody>
          <a:bodyPr/>
          <a:lstStyle/>
          <a:p>
            <a:r>
              <a:rPr lang="en-US" dirty="0"/>
              <a:t>Ephesians – part 3</a:t>
            </a:r>
          </a:p>
        </p:txBody>
      </p:sp>
    </p:spTree>
    <p:extLst>
      <p:ext uri="{BB962C8B-B14F-4D97-AF65-F5344CB8AC3E}">
        <p14:creationId xmlns:p14="http://schemas.microsoft.com/office/powerpoint/2010/main" val="194596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dirty="0"/>
              <a:t>His purpose was to create in himself one new humanity out of the two, thus making peace, </a:t>
            </a:r>
            <a:r>
              <a:rPr lang="en-US" b="1" baseline="30000" dirty="0"/>
              <a:t>16 </a:t>
            </a:r>
            <a:r>
              <a:rPr lang="en-US" dirty="0"/>
              <a:t>and in one body to reconcile both of them to God through the cross, by which he put to death their hostility. </a:t>
            </a:r>
            <a:r>
              <a:rPr lang="en-US" b="1" baseline="30000" dirty="0"/>
              <a:t>17 </a:t>
            </a:r>
            <a:r>
              <a:rPr lang="en-US" dirty="0"/>
              <a:t>He came and preached peace to you who were far away and peace to those who were near. </a:t>
            </a:r>
            <a:r>
              <a:rPr lang="en-US" b="1" baseline="30000" dirty="0"/>
              <a:t>18 </a:t>
            </a:r>
            <a:r>
              <a:rPr lang="en-US" dirty="0"/>
              <a:t>For through him we both have access to the Father by one Spirit.</a:t>
            </a:r>
          </a:p>
        </p:txBody>
      </p:sp>
    </p:spTree>
    <p:extLst>
      <p:ext uri="{BB962C8B-B14F-4D97-AF65-F5344CB8AC3E}">
        <p14:creationId xmlns:p14="http://schemas.microsoft.com/office/powerpoint/2010/main" val="622526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b="1" baseline="30000" dirty="0"/>
              <a:t>19 </a:t>
            </a:r>
            <a:r>
              <a:rPr lang="en-US" dirty="0"/>
              <a:t>Consequently, you are no longer foreigners and strangers, but fellow citizens with God’s people and also members of his household, </a:t>
            </a:r>
            <a:r>
              <a:rPr lang="en-US" b="1" baseline="30000" dirty="0"/>
              <a:t>20 </a:t>
            </a:r>
            <a:r>
              <a:rPr lang="en-US" dirty="0"/>
              <a:t>built on the foundation of the apostles and prophets, with Christ Jesus himself as the chief cornerstone. </a:t>
            </a:r>
            <a:r>
              <a:rPr lang="en-US" b="1" baseline="30000" dirty="0"/>
              <a:t>21 </a:t>
            </a:r>
            <a:r>
              <a:rPr lang="en-US" dirty="0"/>
              <a:t>In him the whole building is joined together and rises to become a holy temple in the Lord. </a:t>
            </a:r>
            <a:r>
              <a:rPr lang="en-US" b="1" baseline="30000" dirty="0"/>
              <a:t>22 </a:t>
            </a:r>
            <a:r>
              <a:rPr lang="en-US" dirty="0"/>
              <a:t>And in him you too are being built together to become a dwelling in which God lives by his Spirit.</a:t>
            </a:r>
          </a:p>
        </p:txBody>
      </p:sp>
    </p:spTree>
    <p:extLst>
      <p:ext uri="{BB962C8B-B14F-4D97-AF65-F5344CB8AC3E}">
        <p14:creationId xmlns:p14="http://schemas.microsoft.com/office/powerpoint/2010/main" val="188903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3</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noAutofit/>
          </a:bodyPr>
          <a:lstStyle/>
          <a:p>
            <a:pPr marL="0" indent="0">
              <a:buNone/>
            </a:pPr>
            <a:r>
              <a:rPr lang="en-US" b="1" baseline="30000" dirty="0"/>
              <a:t>14 </a:t>
            </a:r>
            <a:r>
              <a:rPr lang="en-US" dirty="0"/>
              <a:t>For this reason I kneel before the Father, </a:t>
            </a:r>
            <a:r>
              <a:rPr lang="en-US" b="1" baseline="30000" dirty="0"/>
              <a:t>15 </a:t>
            </a:r>
            <a:r>
              <a:rPr lang="en-US" dirty="0"/>
              <a:t>from whom every family in heaven and on earth derives its name. </a:t>
            </a:r>
            <a:r>
              <a:rPr lang="en-US" b="1" baseline="30000" dirty="0"/>
              <a:t>16 </a:t>
            </a:r>
            <a:r>
              <a:rPr lang="en-US" dirty="0"/>
              <a:t>I pray that out of his glorious riches he may strengthen you with power through his Spirit in your inner being, </a:t>
            </a:r>
            <a:r>
              <a:rPr lang="en-US" b="1" baseline="30000" dirty="0"/>
              <a:t>17 </a:t>
            </a:r>
            <a:r>
              <a:rPr lang="en-US" dirty="0"/>
              <a:t>so that Christ may dwell in your hearts through faith. And I pray that you, being rooted and established in love, </a:t>
            </a:r>
            <a:r>
              <a:rPr lang="en-US" b="1" baseline="30000" dirty="0"/>
              <a:t>18 </a:t>
            </a:r>
            <a:r>
              <a:rPr lang="en-US" dirty="0"/>
              <a:t>may have power, together with all the Lord’s holy people, to grasp how wide and long and high and deep is the love of Christ, </a:t>
            </a:r>
            <a:r>
              <a:rPr lang="en-US" b="1" baseline="30000" dirty="0"/>
              <a:t>19 </a:t>
            </a:r>
            <a:r>
              <a:rPr lang="en-US" dirty="0"/>
              <a:t>and to know this love that surpasses knowledge—that you may be filled to the measure of all the fullness of God.</a:t>
            </a:r>
          </a:p>
        </p:txBody>
      </p:sp>
    </p:spTree>
    <p:extLst>
      <p:ext uri="{BB962C8B-B14F-4D97-AF65-F5344CB8AC3E}">
        <p14:creationId xmlns:p14="http://schemas.microsoft.com/office/powerpoint/2010/main" val="765349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3</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noAutofit/>
          </a:bodyPr>
          <a:lstStyle/>
          <a:p>
            <a:pPr marL="0" indent="0">
              <a:buNone/>
            </a:pPr>
            <a:endParaRPr lang="en-US" dirty="0"/>
          </a:p>
          <a:p>
            <a:pPr marL="0" indent="0">
              <a:buNone/>
            </a:pPr>
            <a:r>
              <a:rPr lang="en-US" b="1" baseline="30000" dirty="0"/>
              <a:t>20 </a:t>
            </a:r>
            <a:r>
              <a:rPr lang="en-US" dirty="0"/>
              <a:t>Now all glory to God, who is able, through his mighty power at work within us, to accomplish infinitely more than we might ask or think. </a:t>
            </a:r>
            <a:r>
              <a:rPr lang="en-US" b="1" baseline="30000" dirty="0"/>
              <a:t>21 </a:t>
            </a:r>
            <a:r>
              <a:rPr lang="en-US" dirty="0"/>
              <a:t>Glory to him in the church and in Christ Jesus through all generations forever and ever! Amen.</a:t>
            </a:r>
          </a:p>
        </p:txBody>
      </p:sp>
    </p:spTree>
    <p:extLst>
      <p:ext uri="{BB962C8B-B14F-4D97-AF65-F5344CB8AC3E}">
        <p14:creationId xmlns:p14="http://schemas.microsoft.com/office/powerpoint/2010/main" val="2217988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1</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b="1" baseline="30000" dirty="0"/>
              <a:t>18 </a:t>
            </a:r>
            <a:r>
              <a:rPr lang="en-US" dirty="0"/>
              <a:t>I pray that the eyes of your heart may be enlightened in order that you may know the hope to which he has called you, the riches of his glorious inheritance in his holy people, </a:t>
            </a:r>
            <a:r>
              <a:rPr lang="en-US" b="1" baseline="30000" dirty="0"/>
              <a:t>19 </a:t>
            </a:r>
            <a:r>
              <a:rPr lang="en-US" dirty="0"/>
              <a:t>and his incomparably great power for us who believe. That power is the same as the mighty strength </a:t>
            </a:r>
            <a:r>
              <a:rPr lang="en-US" b="1" baseline="30000" dirty="0"/>
              <a:t>20 </a:t>
            </a:r>
            <a:r>
              <a:rPr lang="en-US" dirty="0"/>
              <a:t>he exerted when he raised Christ from the dead and seated him at his right hand in the heavenly realms, </a:t>
            </a:r>
            <a:r>
              <a:rPr lang="en-US" b="1" baseline="30000" dirty="0"/>
              <a:t>21 </a:t>
            </a:r>
            <a:r>
              <a:rPr lang="en-US" dirty="0"/>
              <a:t>far above all rule and authority, power and dominion, and every name that is invoked, not only in the present age but also in the one to come. </a:t>
            </a:r>
          </a:p>
        </p:txBody>
      </p:sp>
    </p:spTree>
    <p:extLst>
      <p:ext uri="{BB962C8B-B14F-4D97-AF65-F5344CB8AC3E}">
        <p14:creationId xmlns:p14="http://schemas.microsoft.com/office/powerpoint/2010/main" val="233643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normAutofit/>
          </a:bodyPr>
          <a:lstStyle/>
          <a:p>
            <a:pPr marL="0" indent="0" algn="ctr">
              <a:buNone/>
            </a:pPr>
            <a:r>
              <a:rPr lang="en-US" sz="4800" dirty="0"/>
              <a:t>As for you…</a:t>
            </a:r>
          </a:p>
        </p:txBody>
      </p:sp>
    </p:spTree>
    <p:extLst>
      <p:ext uri="{BB962C8B-B14F-4D97-AF65-F5344CB8AC3E}">
        <p14:creationId xmlns:p14="http://schemas.microsoft.com/office/powerpoint/2010/main" val="25677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dirty="0"/>
              <a:t>As for you, you were dead in your transgressions and sins, </a:t>
            </a:r>
            <a:r>
              <a:rPr lang="en-US" b="1" baseline="30000" dirty="0"/>
              <a:t>2 </a:t>
            </a:r>
            <a:r>
              <a:rPr lang="en-US" dirty="0"/>
              <a:t>in which you used to live when you followed the ways of this world and of the ruler of the kingdom of the air, the spirit who is now at work in those who are disobedient. </a:t>
            </a:r>
            <a:r>
              <a:rPr lang="en-US" b="1" baseline="30000" dirty="0"/>
              <a:t>3 </a:t>
            </a:r>
            <a:r>
              <a:rPr lang="en-US" dirty="0"/>
              <a:t>All of us also lived among them at one time, gratifying the cravings of our flesh and following its desires and thoughts. Like the rest, we were by nature deserving of wrath.</a:t>
            </a:r>
          </a:p>
        </p:txBody>
      </p:sp>
    </p:spTree>
    <p:extLst>
      <p:ext uri="{BB962C8B-B14F-4D97-AF65-F5344CB8AC3E}">
        <p14:creationId xmlns:p14="http://schemas.microsoft.com/office/powerpoint/2010/main" val="29833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normAutofit/>
          </a:bodyPr>
          <a:lstStyle/>
          <a:p>
            <a:pPr marL="0" indent="0" algn="ctr">
              <a:buNone/>
            </a:pPr>
            <a:r>
              <a:rPr lang="en-US" sz="4000" b="1" baseline="30000" dirty="0"/>
              <a:t>4 </a:t>
            </a:r>
            <a:r>
              <a:rPr lang="en-US" sz="4000" dirty="0"/>
              <a:t>But…</a:t>
            </a:r>
          </a:p>
        </p:txBody>
      </p:sp>
    </p:spTree>
    <p:extLst>
      <p:ext uri="{BB962C8B-B14F-4D97-AF65-F5344CB8AC3E}">
        <p14:creationId xmlns:p14="http://schemas.microsoft.com/office/powerpoint/2010/main" val="384425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b="1" baseline="30000" dirty="0"/>
              <a:t>4 </a:t>
            </a:r>
            <a:r>
              <a:rPr lang="en-US" dirty="0"/>
              <a:t>But because of his great love for us, God, who is rich in mercy, </a:t>
            </a:r>
            <a:r>
              <a:rPr lang="en-US" b="1" baseline="30000" dirty="0"/>
              <a:t>5 </a:t>
            </a:r>
            <a:r>
              <a:rPr lang="en-US" b="1" dirty="0"/>
              <a:t>made us alive </a:t>
            </a:r>
            <a:r>
              <a:rPr lang="en-US" dirty="0"/>
              <a:t>with Christ even when we were dead in transgressions—it is by grace you have been saved. </a:t>
            </a:r>
            <a:r>
              <a:rPr lang="en-US" b="1" baseline="30000" dirty="0"/>
              <a:t>6 </a:t>
            </a:r>
            <a:r>
              <a:rPr lang="en-US" dirty="0"/>
              <a:t>And God raised us up with Christ and seated us with him in the heavenly realms in Christ Jesus, </a:t>
            </a:r>
            <a:r>
              <a:rPr lang="en-US" b="1" baseline="30000" dirty="0"/>
              <a:t>7 </a:t>
            </a:r>
            <a:r>
              <a:rPr lang="en-US" dirty="0"/>
              <a:t>in order that in the coming ages he might show the incomparable riches of his grace, expressed in his kindness to us in Christ Jesus. </a:t>
            </a:r>
          </a:p>
        </p:txBody>
      </p:sp>
    </p:spTree>
    <p:extLst>
      <p:ext uri="{BB962C8B-B14F-4D97-AF65-F5344CB8AC3E}">
        <p14:creationId xmlns:p14="http://schemas.microsoft.com/office/powerpoint/2010/main" val="3609054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b="1" baseline="30000" dirty="0"/>
              <a:t>8 </a:t>
            </a:r>
            <a:r>
              <a:rPr lang="en-US" dirty="0"/>
              <a:t>For it is by grace you have been saved, through faith—and this is not from yourselves, it is the gift of God— </a:t>
            </a:r>
            <a:r>
              <a:rPr lang="en-US" b="1" baseline="30000" dirty="0"/>
              <a:t>9 </a:t>
            </a:r>
            <a:r>
              <a:rPr lang="en-US" dirty="0"/>
              <a:t>not by works, so that no one can boast. </a:t>
            </a:r>
            <a:r>
              <a:rPr lang="en-US" b="1" baseline="30000" dirty="0"/>
              <a:t>10 </a:t>
            </a:r>
            <a:r>
              <a:rPr lang="en-US" b="1" dirty="0"/>
              <a:t>For we are God’s handiwork, created in Christ Jesus to do good works, which God prepared in advance for us to do.</a:t>
            </a:r>
          </a:p>
        </p:txBody>
      </p:sp>
    </p:spTree>
    <p:extLst>
      <p:ext uri="{BB962C8B-B14F-4D97-AF65-F5344CB8AC3E}">
        <p14:creationId xmlns:p14="http://schemas.microsoft.com/office/powerpoint/2010/main" val="375106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b="1" baseline="30000" dirty="0"/>
              <a:t>11 </a:t>
            </a:r>
            <a:r>
              <a:rPr lang="en-US" dirty="0"/>
              <a:t>Therefore, remember that formerly you who are Gentiles by birth and called “uncircumcised” by those who call themselves “the circumcision” (which is done in the body by human hands)— </a:t>
            </a:r>
            <a:r>
              <a:rPr lang="en-US" b="1" baseline="30000" dirty="0"/>
              <a:t>12 </a:t>
            </a:r>
            <a:r>
              <a:rPr lang="en-US" dirty="0"/>
              <a:t>remember that at that time you were separate from Christ, excluded from citizenship in Israel and foreigners to the covenants of the promise, without hope and without God in the world. </a:t>
            </a:r>
            <a:r>
              <a:rPr lang="en-US" b="1" baseline="30000" dirty="0"/>
              <a:t>13 </a:t>
            </a:r>
            <a:r>
              <a:rPr lang="en-US" dirty="0"/>
              <a:t>But now in Christ Jesus you who once were far away have been brought near by the blood of Christ.</a:t>
            </a:r>
            <a:endParaRPr lang="en-US" b="1" dirty="0"/>
          </a:p>
        </p:txBody>
      </p:sp>
    </p:spTree>
    <p:extLst>
      <p:ext uri="{BB962C8B-B14F-4D97-AF65-F5344CB8AC3E}">
        <p14:creationId xmlns:p14="http://schemas.microsoft.com/office/powerpoint/2010/main" val="206248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489F-988A-4635-850C-6E8A8CC45BB9}"/>
              </a:ext>
            </a:extLst>
          </p:cNvPr>
          <p:cNvSpPr>
            <a:spLocks noGrp="1"/>
          </p:cNvSpPr>
          <p:nvPr>
            <p:ph type="title"/>
          </p:nvPr>
        </p:nvSpPr>
        <p:spPr>
          <a:xfrm>
            <a:off x="838200" y="365125"/>
            <a:ext cx="10515600" cy="479701"/>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480A5393-2802-400A-B5C0-86E9938791DE}"/>
              </a:ext>
            </a:extLst>
          </p:cNvPr>
          <p:cNvSpPr>
            <a:spLocks noGrp="1"/>
          </p:cNvSpPr>
          <p:nvPr>
            <p:ph idx="1"/>
          </p:nvPr>
        </p:nvSpPr>
        <p:spPr>
          <a:xfrm>
            <a:off x="838200" y="1073426"/>
            <a:ext cx="10515600" cy="5419449"/>
          </a:xfrm>
        </p:spPr>
        <p:txBody>
          <a:bodyPr anchor="ctr"/>
          <a:lstStyle/>
          <a:p>
            <a:pPr marL="0" indent="0">
              <a:buNone/>
            </a:pPr>
            <a:r>
              <a:rPr lang="en-US" b="1" baseline="30000" dirty="0"/>
              <a:t>14 </a:t>
            </a:r>
            <a:r>
              <a:rPr lang="en-US" dirty="0"/>
              <a:t>For Christ himself has brought peace to us. He united Jews and Gentiles into one people when, in his own body on the cross, he broke down the wall of hostility that separated us. </a:t>
            </a:r>
            <a:r>
              <a:rPr lang="en-US" b="1" baseline="30000" dirty="0"/>
              <a:t>15 </a:t>
            </a:r>
            <a:r>
              <a:rPr lang="en-US" b="1" dirty="0"/>
              <a:t>He did this by ending the system of law with its commandments and regulations. </a:t>
            </a:r>
            <a:r>
              <a:rPr lang="en-US" dirty="0"/>
              <a:t>He made peace between Jews and Gentiles by creating in himself one new people from the two groups. </a:t>
            </a:r>
          </a:p>
        </p:txBody>
      </p:sp>
    </p:spTree>
    <p:extLst>
      <p:ext uri="{BB962C8B-B14F-4D97-AF65-F5344CB8AC3E}">
        <p14:creationId xmlns:p14="http://schemas.microsoft.com/office/powerpoint/2010/main" val="30464303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781</TotalTime>
  <Words>76</Words>
  <Application>Microsoft Office PowerPoint</Application>
  <PresentationFormat>Widescreen</PresentationFormat>
  <Paragraphs>27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Depth</vt:lpstr>
      <vt:lpstr>More</vt:lpstr>
      <vt:lpstr>Ephesians 1</vt:lpstr>
      <vt:lpstr>Ephesians 2</vt:lpstr>
      <vt:lpstr>Ephesians 2</vt:lpstr>
      <vt:lpstr>Ephesians 2</vt:lpstr>
      <vt:lpstr>Ephesians 2</vt:lpstr>
      <vt:lpstr>Ephesians 2</vt:lpstr>
      <vt:lpstr>Ephesians 2</vt:lpstr>
      <vt:lpstr>Ephesians 2</vt:lpstr>
      <vt:lpstr>Ephesians 2</vt:lpstr>
      <vt:lpstr>Ephesians 2</vt:lpstr>
      <vt:lpstr>Ephesians 3</vt:lpstr>
      <vt:lpstr>Ephesians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dc:title>
  <dc:creator>Jonathan Stamper</dc:creator>
  <cp:lastModifiedBy>Jonathan Stamper</cp:lastModifiedBy>
  <cp:revision>6</cp:revision>
  <dcterms:created xsi:type="dcterms:W3CDTF">2018-05-20T00:17:06Z</dcterms:created>
  <dcterms:modified xsi:type="dcterms:W3CDTF">2018-05-20T13:20:16Z</dcterms:modified>
</cp:coreProperties>
</file>