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0" r:id="rId4"/>
    <p:sldId id="259"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6/10/2018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6/10/2018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6/10/2018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6/10/2018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6/10/2018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6/10/2018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6/10/2018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6/10/2018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6/10/2018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6/10/2018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6/10/2018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6/10/2018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6/10/2018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6/10/2018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6/10/2018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6/10/2018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6/10/2018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6/10/2018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05E41-7DFB-48CC-A153-C90ADCBBC2BF}"/>
              </a:ext>
            </a:extLst>
          </p:cNvPr>
          <p:cNvSpPr>
            <a:spLocks noGrp="1"/>
          </p:cNvSpPr>
          <p:nvPr>
            <p:ph type="ctrTitle"/>
          </p:nvPr>
        </p:nvSpPr>
        <p:spPr/>
        <p:txBody>
          <a:bodyPr/>
          <a:lstStyle/>
          <a:p>
            <a:r>
              <a:rPr lang="en-US" dirty="0"/>
              <a:t>Instead</a:t>
            </a:r>
          </a:p>
        </p:txBody>
      </p:sp>
      <p:sp>
        <p:nvSpPr>
          <p:cNvPr id="3" name="Subtitle 2">
            <a:extLst>
              <a:ext uri="{FF2B5EF4-FFF2-40B4-BE49-F238E27FC236}">
                <a16:creationId xmlns:a16="http://schemas.microsoft.com/office/drawing/2014/main" id="{743FA807-DABD-48F9-9EC5-D4E33806A8EB}"/>
              </a:ext>
            </a:extLst>
          </p:cNvPr>
          <p:cNvSpPr>
            <a:spLocks noGrp="1"/>
          </p:cNvSpPr>
          <p:nvPr>
            <p:ph type="subTitle" idx="1"/>
          </p:nvPr>
        </p:nvSpPr>
        <p:spPr/>
        <p:txBody>
          <a:bodyPr/>
          <a:lstStyle/>
          <a:p>
            <a:r>
              <a:rPr lang="en-US" dirty="0"/>
              <a:t>Ephesians – part 5</a:t>
            </a:r>
          </a:p>
        </p:txBody>
      </p:sp>
    </p:spTree>
    <p:extLst>
      <p:ext uri="{BB962C8B-B14F-4D97-AF65-F5344CB8AC3E}">
        <p14:creationId xmlns:p14="http://schemas.microsoft.com/office/powerpoint/2010/main" val="1124853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35825-F17B-4726-93DF-7672B4AA957A}"/>
              </a:ext>
            </a:extLst>
          </p:cNvPr>
          <p:cNvSpPr>
            <a:spLocks noGrp="1"/>
          </p:cNvSpPr>
          <p:nvPr>
            <p:ph type="title"/>
          </p:nvPr>
        </p:nvSpPr>
        <p:spPr>
          <a:xfrm>
            <a:off x="838200" y="365126"/>
            <a:ext cx="10515600" cy="539336"/>
          </a:xfrm>
        </p:spPr>
        <p:txBody>
          <a:bodyPr>
            <a:normAutofit/>
          </a:bodyPr>
          <a:lstStyle/>
          <a:p>
            <a:r>
              <a:rPr lang="en-US" sz="2800" dirty="0"/>
              <a:t>Ephesians 4</a:t>
            </a:r>
          </a:p>
        </p:txBody>
      </p:sp>
      <p:sp>
        <p:nvSpPr>
          <p:cNvPr id="3" name="Content Placeholder 2">
            <a:extLst>
              <a:ext uri="{FF2B5EF4-FFF2-40B4-BE49-F238E27FC236}">
                <a16:creationId xmlns:a16="http://schemas.microsoft.com/office/drawing/2014/main" id="{FDA94918-0A6A-473E-B73F-2BC05155060E}"/>
              </a:ext>
            </a:extLst>
          </p:cNvPr>
          <p:cNvSpPr>
            <a:spLocks noGrp="1"/>
          </p:cNvSpPr>
          <p:nvPr>
            <p:ph idx="1"/>
          </p:nvPr>
        </p:nvSpPr>
        <p:spPr>
          <a:xfrm>
            <a:off x="665922" y="1013790"/>
            <a:ext cx="10687878" cy="5479083"/>
          </a:xfrm>
        </p:spPr>
        <p:txBody>
          <a:bodyPr anchor="ctr">
            <a:normAutofit/>
          </a:bodyPr>
          <a:lstStyle/>
          <a:p>
            <a:pPr marL="0" indent="0">
              <a:buNone/>
            </a:pPr>
            <a:r>
              <a:rPr lang="en-US" b="1" baseline="30000" dirty="0"/>
              <a:t>28 </a:t>
            </a:r>
            <a:r>
              <a:rPr lang="en-US" dirty="0"/>
              <a:t>Anyone who has been stealing must steal no longer, but must work, doing something useful with their own hands, that they may have something to share with those in need.</a:t>
            </a:r>
          </a:p>
        </p:txBody>
      </p:sp>
    </p:spTree>
    <p:extLst>
      <p:ext uri="{BB962C8B-B14F-4D97-AF65-F5344CB8AC3E}">
        <p14:creationId xmlns:p14="http://schemas.microsoft.com/office/powerpoint/2010/main" val="2450192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35825-F17B-4726-93DF-7672B4AA957A}"/>
              </a:ext>
            </a:extLst>
          </p:cNvPr>
          <p:cNvSpPr>
            <a:spLocks noGrp="1"/>
          </p:cNvSpPr>
          <p:nvPr>
            <p:ph type="title"/>
          </p:nvPr>
        </p:nvSpPr>
        <p:spPr>
          <a:xfrm>
            <a:off x="838200" y="365126"/>
            <a:ext cx="10515600" cy="539336"/>
          </a:xfrm>
        </p:spPr>
        <p:txBody>
          <a:bodyPr>
            <a:normAutofit/>
          </a:bodyPr>
          <a:lstStyle/>
          <a:p>
            <a:r>
              <a:rPr lang="en-US" sz="2800" dirty="0"/>
              <a:t>Ephesians 4</a:t>
            </a:r>
          </a:p>
        </p:txBody>
      </p:sp>
      <p:sp>
        <p:nvSpPr>
          <p:cNvPr id="3" name="Content Placeholder 2">
            <a:extLst>
              <a:ext uri="{FF2B5EF4-FFF2-40B4-BE49-F238E27FC236}">
                <a16:creationId xmlns:a16="http://schemas.microsoft.com/office/drawing/2014/main" id="{FDA94918-0A6A-473E-B73F-2BC05155060E}"/>
              </a:ext>
            </a:extLst>
          </p:cNvPr>
          <p:cNvSpPr>
            <a:spLocks noGrp="1"/>
          </p:cNvSpPr>
          <p:nvPr>
            <p:ph idx="1"/>
          </p:nvPr>
        </p:nvSpPr>
        <p:spPr>
          <a:xfrm>
            <a:off x="665922" y="1013790"/>
            <a:ext cx="10687878" cy="5479083"/>
          </a:xfrm>
        </p:spPr>
        <p:txBody>
          <a:bodyPr anchor="ctr">
            <a:normAutofit/>
          </a:bodyPr>
          <a:lstStyle/>
          <a:p>
            <a:pPr marL="0" indent="0">
              <a:buNone/>
            </a:pPr>
            <a:r>
              <a:rPr lang="en-US" b="1" baseline="30000" dirty="0"/>
              <a:t>29 </a:t>
            </a:r>
            <a:r>
              <a:rPr lang="en-US" dirty="0"/>
              <a:t>And do not let any unwholesome talk come out of your mouths, but only what is helpful for building up others according to their needs, that it may benefit those who listen.</a:t>
            </a:r>
          </a:p>
        </p:txBody>
      </p:sp>
    </p:spTree>
    <p:extLst>
      <p:ext uri="{BB962C8B-B14F-4D97-AF65-F5344CB8AC3E}">
        <p14:creationId xmlns:p14="http://schemas.microsoft.com/office/powerpoint/2010/main" val="4286787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35825-F17B-4726-93DF-7672B4AA957A}"/>
              </a:ext>
            </a:extLst>
          </p:cNvPr>
          <p:cNvSpPr>
            <a:spLocks noGrp="1"/>
          </p:cNvSpPr>
          <p:nvPr>
            <p:ph type="title"/>
          </p:nvPr>
        </p:nvSpPr>
        <p:spPr>
          <a:xfrm>
            <a:off x="838200" y="365126"/>
            <a:ext cx="10515600" cy="539336"/>
          </a:xfrm>
        </p:spPr>
        <p:txBody>
          <a:bodyPr>
            <a:normAutofit/>
          </a:bodyPr>
          <a:lstStyle/>
          <a:p>
            <a:r>
              <a:rPr lang="en-US" sz="2800" dirty="0"/>
              <a:t>Ephesians 4</a:t>
            </a:r>
          </a:p>
        </p:txBody>
      </p:sp>
      <p:sp>
        <p:nvSpPr>
          <p:cNvPr id="3" name="Content Placeholder 2">
            <a:extLst>
              <a:ext uri="{FF2B5EF4-FFF2-40B4-BE49-F238E27FC236}">
                <a16:creationId xmlns:a16="http://schemas.microsoft.com/office/drawing/2014/main" id="{FDA94918-0A6A-473E-B73F-2BC05155060E}"/>
              </a:ext>
            </a:extLst>
          </p:cNvPr>
          <p:cNvSpPr>
            <a:spLocks noGrp="1"/>
          </p:cNvSpPr>
          <p:nvPr>
            <p:ph idx="1"/>
          </p:nvPr>
        </p:nvSpPr>
        <p:spPr>
          <a:xfrm>
            <a:off x="665922" y="1013790"/>
            <a:ext cx="10687878" cy="5479083"/>
          </a:xfrm>
        </p:spPr>
        <p:txBody>
          <a:bodyPr anchor="ctr">
            <a:normAutofit/>
          </a:bodyPr>
          <a:lstStyle/>
          <a:p>
            <a:pPr marL="0" indent="0">
              <a:buNone/>
            </a:pPr>
            <a:r>
              <a:rPr lang="en-US" b="1" baseline="30000" dirty="0"/>
              <a:t>29 </a:t>
            </a:r>
            <a:r>
              <a:rPr lang="en-US" dirty="0"/>
              <a:t>And do not let any unwholesome talk come out of your mouths, but only what is helpful for building up others according to their needs, that it may benefit those who listen. </a:t>
            </a:r>
            <a:r>
              <a:rPr lang="en-US" b="1" baseline="30000" dirty="0"/>
              <a:t>30 </a:t>
            </a:r>
            <a:r>
              <a:rPr lang="en-US" dirty="0"/>
              <a:t>And do not grieve the Holy Spirit of God, with whom you were sealed for the day of redemption.</a:t>
            </a:r>
          </a:p>
        </p:txBody>
      </p:sp>
    </p:spTree>
    <p:extLst>
      <p:ext uri="{BB962C8B-B14F-4D97-AF65-F5344CB8AC3E}">
        <p14:creationId xmlns:p14="http://schemas.microsoft.com/office/powerpoint/2010/main" val="385674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35825-F17B-4726-93DF-7672B4AA957A}"/>
              </a:ext>
            </a:extLst>
          </p:cNvPr>
          <p:cNvSpPr>
            <a:spLocks noGrp="1"/>
          </p:cNvSpPr>
          <p:nvPr>
            <p:ph type="title"/>
          </p:nvPr>
        </p:nvSpPr>
        <p:spPr>
          <a:xfrm>
            <a:off x="838200" y="365126"/>
            <a:ext cx="10515600" cy="539336"/>
          </a:xfrm>
        </p:spPr>
        <p:txBody>
          <a:bodyPr>
            <a:normAutofit/>
          </a:bodyPr>
          <a:lstStyle/>
          <a:p>
            <a:r>
              <a:rPr lang="en-US" sz="2800" dirty="0"/>
              <a:t>Ephesians 4</a:t>
            </a:r>
          </a:p>
        </p:txBody>
      </p:sp>
      <p:sp>
        <p:nvSpPr>
          <p:cNvPr id="3" name="Content Placeholder 2">
            <a:extLst>
              <a:ext uri="{FF2B5EF4-FFF2-40B4-BE49-F238E27FC236}">
                <a16:creationId xmlns:a16="http://schemas.microsoft.com/office/drawing/2014/main" id="{FDA94918-0A6A-473E-B73F-2BC05155060E}"/>
              </a:ext>
            </a:extLst>
          </p:cNvPr>
          <p:cNvSpPr>
            <a:spLocks noGrp="1"/>
          </p:cNvSpPr>
          <p:nvPr>
            <p:ph idx="1"/>
          </p:nvPr>
        </p:nvSpPr>
        <p:spPr>
          <a:xfrm>
            <a:off x="665922" y="1013790"/>
            <a:ext cx="10687878" cy="5479083"/>
          </a:xfrm>
        </p:spPr>
        <p:txBody>
          <a:bodyPr anchor="ctr">
            <a:normAutofit/>
          </a:bodyPr>
          <a:lstStyle/>
          <a:p>
            <a:pPr marL="0" indent="0">
              <a:buNone/>
            </a:pPr>
            <a:r>
              <a:rPr lang="en-US" b="1" baseline="30000" dirty="0"/>
              <a:t>31 </a:t>
            </a:r>
            <a:r>
              <a:rPr lang="en-US" dirty="0"/>
              <a:t>Get rid of all bitterness, rage and anger, brawling and slander, along with every form of malice. </a:t>
            </a:r>
            <a:r>
              <a:rPr lang="en-US" b="1" baseline="30000" dirty="0"/>
              <a:t>32 </a:t>
            </a:r>
            <a:r>
              <a:rPr lang="en-US" dirty="0"/>
              <a:t>Be kind and compassionate to one another, forgiving each other, just as in Christ God forgave you. </a:t>
            </a:r>
          </a:p>
        </p:txBody>
      </p:sp>
    </p:spTree>
    <p:extLst>
      <p:ext uri="{BB962C8B-B14F-4D97-AF65-F5344CB8AC3E}">
        <p14:creationId xmlns:p14="http://schemas.microsoft.com/office/powerpoint/2010/main" val="400823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35825-F17B-4726-93DF-7672B4AA957A}"/>
              </a:ext>
            </a:extLst>
          </p:cNvPr>
          <p:cNvSpPr>
            <a:spLocks noGrp="1"/>
          </p:cNvSpPr>
          <p:nvPr>
            <p:ph type="title"/>
          </p:nvPr>
        </p:nvSpPr>
        <p:spPr>
          <a:xfrm>
            <a:off x="838200" y="365126"/>
            <a:ext cx="10515600" cy="539336"/>
          </a:xfrm>
        </p:spPr>
        <p:txBody>
          <a:bodyPr>
            <a:normAutofit/>
          </a:bodyPr>
          <a:lstStyle/>
          <a:p>
            <a:r>
              <a:rPr lang="en-US" sz="2800" dirty="0"/>
              <a:t>Ephesians 4</a:t>
            </a:r>
          </a:p>
        </p:txBody>
      </p:sp>
      <p:sp>
        <p:nvSpPr>
          <p:cNvPr id="3" name="Content Placeholder 2">
            <a:extLst>
              <a:ext uri="{FF2B5EF4-FFF2-40B4-BE49-F238E27FC236}">
                <a16:creationId xmlns:a16="http://schemas.microsoft.com/office/drawing/2014/main" id="{FDA94918-0A6A-473E-B73F-2BC05155060E}"/>
              </a:ext>
            </a:extLst>
          </p:cNvPr>
          <p:cNvSpPr>
            <a:spLocks noGrp="1"/>
          </p:cNvSpPr>
          <p:nvPr>
            <p:ph idx="1"/>
          </p:nvPr>
        </p:nvSpPr>
        <p:spPr>
          <a:xfrm>
            <a:off x="665922" y="1013790"/>
            <a:ext cx="10687878" cy="5479083"/>
          </a:xfrm>
        </p:spPr>
        <p:txBody>
          <a:bodyPr anchor="ctr">
            <a:normAutofit/>
          </a:bodyPr>
          <a:lstStyle/>
          <a:p>
            <a:pPr marL="0" indent="0">
              <a:buNone/>
            </a:pPr>
            <a:r>
              <a:rPr lang="en-US" b="1" baseline="30000" dirty="0"/>
              <a:t>17 </a:t>
            </a:r>
            <a:r>
              <a:rPr lang="en-US" dirty="0"/>
              <a:t>So I tell you this, and insist on it in the Lord, that you must no longer live as the Gentiles do, in the futility of their thinking. </a:t>
            </a:r>
            <a:r>
              <a:rPr lang="en-US" b="1" baseline="30000" dirty="0"/>
              <a:t>18 </a:t>
            </a:r>
            <a:r>
              <a:rPr lang="en-US" dirty="0"/>
              <a:t>They are darkened in their understanding and separated from the life of God because of the ignorance that is in them due to the hardening of their hearts. </a:t>
            </a:r>
            <a:r>
              <a:rPr lang="en-US" b="1" baseline="30000" dirty="0"/>
              <a:t>19 </a:t>
            </a:r>
            <a:r>
              <a:rPr lang="en-US" dirty="0"/>
              <a:t>Having lost all sensitivity, they have given themselves over to sensuality so as to indulge in every kind of impurity, and they are full of greed.</a:t>
            </a:r>
          </a:p>
        </p:txBody>
      </p:sp>
    </p:spTree>
    <p:extLst>
      <p:ext uri="{BB962C8B-B14F-4D97-AF65-F5344CB8AC3E}">
        <p14:creationId xmlns:p14="http://schemas.microsoft.com/office/powerpoint/2010/main" val="2517487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35825-F17B-4726-93DF-7672B4AA957A}"/>
              </a:ext>
            </a:extLst>
          </p:cNvPr>
          <p:cNvSpPr>
            <a:spLocks noGrp="1"/>
          </p:cNvSpPr>
          <p:nvPr>
            <p:ph type="title"/>
          </p:nvPr>
        </p:nvSpPr>
        <p:spPr>
          <a:xfrm>
            <a:off x="838200" y="365126"/>
            <a:ext cx="10515600" cy="539336"/>
          </a:xfrm>
        </p:spPr>
        <p:txBody>
          <a:bodyPr>
            <a:normAutofit/>
          </a:bodyPr>
          <a:lstStyle/>
          <a:p>
            <a:r>
              <a:rPr lang="en-US" sz="2800" dirty="0"/>
              <a:t>Ephesians 4</a:t>
            </a:r>
          </a:p>
        </p:txBody>
      </p:sp>
      <p:sp>
        <p:nvSpPr>
          <p:cNvPr id="3" name="Content Placeholder 2">
            <a:extLst>
              <a:ext uri="{FF2B5EF4-FFF2-40B4-BE49-F238E27FC236}">
                <a16:creationId xmlns:a16="http://schemas.microsoft.com/office/drawing/2014/main" id="{FDA94918-0A6A-473E-B73F-2BC05155060E}"/>
              </a:ext>
            </a:extLst>
          </p:cNvPr>
          <p:cNvSpPr>
            <a:spLocks noGrp="1"/>
          </p:cNvSpPr>
          <p:nvPr>
            <p:ph idx="1"/>
          </p:nvPr>
        </p:nvSpPr>
        <p:spPr>
          <a:xfrm>
            <a:off x="665922" y="1013790"/>
            <a:ext cx="10687878" cy="5479083"/>
          </a:xfrm>
        </p:spPr>
        <p:txBody>
          <a:bodyPr anchor="ctr">
            <a:normAutofit/>
          </a:bodyPr>
          <a:lstStyle/>
          <a:p>
            <a:pPr marL="0" indent="0">
              <a:buNone/>
            </a:pPr>
            <a:r>
              <a:rPr lang="en-US" b="1" baseline="30000" dirty="0"/>
              <a:t>20 </a:t>
            </a:r>
            <a:r>
              <a:rPr lang="en-US" dirty="0"/>
              <a:t>But that isn’t what you learned about Christ. </a:t>
            </a:r>
            <a:r>
              <a:rPr lang="en-US" b="1" baseline="30000" dirty="0"/>
              <a:t>21 </a:t>
            </a:r>
            <a:r>
              <a:rPr lang="en-US" dirty="0"/>
              <a:t>Since you have heard about Jesus and have learned the truth that comes from him, </a:t>
            </a:r>
            <a:r>
              <a:rPr lang="en-US" b="1" baseline="30000" dirty="0"/>
              <a:t>22 </a:t>
            </a:r>
            <a:r>
              <a:rPr lang="en-US" dirty="0"/>
              <a:t>throw off your old sinful nature and your former way of life, which is corrupted by lust and deception. </a:t>
            </a:r>
            <a:r>
              <a:rPr lang="en-US" b="1" baseline="30000" dirty="0"/>
              <a:t>23 </a:t>
            </a:r>
            <a:r>
              <a:rPr lang="en-US" b="1" dirty="0"/>
              <a:t>Instead</a:t>
            </a:r>
            <a:r>
              <a:rPr lang="en-US" dirty="0"/>
              <a:t>, let the Spirit renew your thoughts and attitudes. </a:t>
            </a:r>
            <a:r>
              <a:rPr lang="en-US" b="1" baseline="30000" dirty="0"/>
              <a:t>24 </a:t>
            </a:r>
            <a:r>
              <a:rPr lang="en-US" dirty="0"/>
              <a:t>Put on your new nature, created to be like God—truly righteous and holy.</a:t>
            </a:r>
          </a:p>
        </p:txBody>
      </p:sp>
    </p:spTree>
    <p:extLst>
      <p:ext uri="{BB962C8B-B14F-4D97-AF65-F5344CB8AC3E}">
        <p14:creationId xmlns:p14="http://schemas.microsoft.com/office/powerpoint/2010/main" val="1512666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35825-F17B-4726-93DF-7672B4AA957A}"/>
              </a:ext>
            </a:extLst>
          </p:cNvPr>
          <p:cNvSpPr>
            <a:spLocks noGrp="1"/>
          </p:cNvSpPr>
          <p:nvPr>
            <p:ph type="title"/>
          </p:nvPr>
        </p:nvSpPr>
        <p:spPr>
          <a:xfrm>
            <a:off x="838200" y="365126"/>
            <a:ext cx="10515600" cy="539336"/>
          </a:xfrm>
        </p:spPr>
        <p:txBody>
          <a:bodyPr>
            <a:normAutofit/>
          </a:bodyPr>
          <a:lstStyle/>
          <a:p>
            <a:r>
              <a:rPr lang="en-US" sz="2800" dirty="0"/>
              <a:t>Ephesians 4</a:t>
            </a:r>
          </a:p>
        </p:txBody>
      </p:sp>
      <p:sp>
        <p:nvSpPr>
          <p:cNvPr id="3" name="Content Placeholder 2">
            <a:extLst>
              <a:ext uri="{FF2B5EF4-FFF2-40B4-BE49-F238E27FC236}">
                <a16:creationId xmlns:a16="http://schemas.microsoft.com/office/drawing/2014/main" id="{FDA94918-0A6A-473E-B73F-2BC05155060E}"/>
              </a:ext>
            </a:extLst>
          </p:cNvPr>
          <p:cNvSpPr>
            <a:spLocks noGrp="1"/>
          </p:cNvSpPr>
          <p:nvPr>
            <p:ph idx="1"/>
          </p:nvPr>
        </p:nvSpPr>
        <p:spPr>
          <a:xfrm>
            <a:off x="665922" y="1013790"/>
            <a:ext cx="10687878" cy="5479083"/>
          </a:xfrm>
        </p:spPr>
        <p:txBody>
          <a:bodyPr anchor="ctr">
            <a:normAutofit/>
          </a:bodyPr>
          <a:lstStyle/>
          <a:p>
            <a:pPr marL="0" indent="0">
              <a:buNone/>
            </a:pPr>
            <a:r>
              <a:rPr lang="en-US" b="1" baseline="30000" dirty="0"/>
              <a:t>25 </a:t>
            </a:r>
            <a:r>
              <a:rPr lang="en-US" dirty="0"/>
              <a:t>Therefore each of you must put off falsehood and speak truthfully to your neighbor, for we are all members of one body. </a:t>
            </a:r>
          </a:p>
        </p:txBody>
      </p:sp>
    </p:spTree>
    <p:extLst>
      <p:ext uri="{BB962C8B-B14F-4D97-AF65-F5344CB8AC3E}">
        <p14:creationId xmlns:p14="http://schemas.microsoft.com/office/powerpoint/2010/main" val="3378247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35825-F17B-4726-93DF-7672B4AA957A}"/>
              </a:ext>
            </a:extLst>
          </p:cNvPr>
          <p:cNvSpPr>
            <a:spLocks noGrp="1"/>
          </p:cNvSpPr>
          <p:nvPr>
            <p:ph type="title"/>
          </p:nvPr>
        </p:nvSpPr>
        <p:spPr>
          <a:xfrm>
            <a:off x="838200" y="365126"/>
            <a:ext cx="10515600" cy="539336"/>
          </a:xfrm>
        </p:spPr>
        <p:txBody>
          <a:bodyPr>
            <a:normAutofit/>
          </a:bodyPr>
          <a:lstStyle/>
          <a:p>
            <a:r>
              <a:rPr lang="en-US" sz="2800" dirty="0"/>
              <a:t>Proverbs 13</a:t>
            </a:r>
          </a:p>
        </p:txBody>
      </p:sp>
      <p:sp>
        <p:nvSpPr>
          <p:cNvPr id="3" name="Content Placeholder 2">
            <a:extLst>
              <a:ext uri="{FF2B5EF4-FFF2-40B4-BE49-F238E27FC236}">
                <a16:creationId xmlns:a16="http://schemas.microsoft.com/office/drawing/2014/main" id="{FDA94918-0A6A-473E-B73F-2BC05155060E}"/>
              </a:ext>
            </a:extLst>
          </p:cNvPr>
          <p:cNvSpPr>
            <a:spLocks noGrp="1"/>
          </p:cNvSpPr>
          <p:nvPr>
            <p:ph idx="1"/>
          </p:nvPr>
        </p:nvSpPr>
        <p:spPr>
          <a:xfrm>
            <a:off x="665922" y="1013790"/>
            <a:ext cx="10687878" cy="5479083"/>
          </a:xfrm>
        </p:spPr>
        <p:txBody>
          <a:bodyPr anchor="ctr">
            <a:normAutofit/>
          </a:bodyPr>
          <a:lstStyle/>
          <a:p>
            <a:pPr marL="0" indent="0">
              <a:buNone/>
            </a:pPr>
            <a:r>
              <a:rPr lang="en-US" b="1" baseline="30000" dirty="0"/>
              <a:t>5 </a:t>
            </a:r>
            <a:r>
              <a:rPr lang="en-US" dirty="0"/>
              <a:t>The righteous hate what is false,</a:t>
            </a:r>
            <a:br>
              <a:rPr lang="en-US" dirty="0"/>
            </a:br>
            <a:r>
              <a:rPr lang="en-US" dirty="0"/>
              <a:t>    but the wicked make themselves a stench</a:t>
            </a:r>
            <a:br>
              <a:rPr lang="en-US" dirty="0"/>
            </a:br>
            <a:r>
              <a:rPr lang="en-US" dirty="0"/>
              <a:t>    and bring shame on themselves.</a:t>
            </a:r>
          </a:p>
        </p:txBody>
      </p:sp>
    </p:spTree>
    <p:extLst>
      <p:ext uri="{BB962C8B-B14F-4D97-AF65-F5344CB8AC3E}">
        <p14:creationId xmlns:p14="http://schemas.microsoft.com/office/powerpoint/2010/main" val="2861186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35825-F17B-4726-93DF-7672B4AA957A}"/>
              </a:ext>
            </a:extLst>
          </p:cNvPr>
          <p:cNvSpPr>
            <a:spLocks noGrp="1"/>
          </p:cNvSpPr>
          <p:nvPr>
            <p:ph type="title"/>
          </p:nvPr>
        </p:nvSpPr>
        <p:spPr>
          <a:xfrm>
            <a:off x="838200" y="365126"/>
            <a:ext cx="10515600" cy="539336"/>
          </a:xfrm>
        </p:spPr>
        <p:txBody>
          <a:bodyPr>
            <a:normAutofit/>
          </a:bodyPr>
          <a:lstStyle/>
          <a:p>
            <a:r>
              <a:rPr lang="en-US" sz="2800" dirty="0"/>
              <a:t>John 8</a:t>
            </a:r>
          </a:p>
        </p:txBody>
      </p:sp>
      <p:sp>
        <p:nvSpPr>
          <p:cNvPr id="3" name="Content Placeholder 2">
            <a:extLst>
              <a:ext uri="{FF2B5EF4-FFF2-40B4-BE49-F238E27FC236}">
                <a16:creationId xmlns:a16="http://schemas.microsoft.com/office/drawing/2014/main" id="{FDA94918-0A6A-473E-B73F-2BC05155060E}"/>
              </a:ext>
            </a:extLst>
          </p:cNvPr>
          <p:cNvSpPr>
            <a:spLocks noGrp="1"/>
          </p:cNvSpPr>
          <p:nvPr>
            <p:ph idx="1"/>
          </p:nvPr>
        </p:nvSpPr>
        <p:spPr>
          <a:xfrm>
            <a:off x="665922" y="1013790"/>
            <a:ext cx="10687878" cy="5479083"/>
          </a:xfrm>
        </p:spPr>
        <p:txBody>
          <a:bodyPr anchor="ctr">
            <a:normAutofit/>
          </a:bodyPr>
          <a:lstStyle/>
          <a:p>
            <a:pPr marL="0" indent="0">
              <a:buNone/>
            </a:pPr>
            <a:r>
              <a:rPr lang="en-US" b="1" baseline="30000" dirty="0"/>
              <a:t>4 </a:t>
            </a:r>
            <a:r>
              <a:rPr lang="en-US" dirty="0"/>
              <a:t>You belong to your father, the devil, and you want to carry out your father’s desires. He was a murderer from the beginning, not holding to the truth, for there is no truth in him. When he lies, he speaks his native language, for he is a liar and the father of lies.</a:t>
            </a:r>
          </a:p>
        </p:txBody>
      </p:sp>
    </p:spTree>
    <p:extLst>
      <p:ext uri="{BB962C8B-B14F-4D97-AF65-F5344CB8AC3E}">
        <p14:creationId xmlns:p14="http://schemas.microsoft.com/office/powerpoint/2010/main" val="4046901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35825-F17B-4726-93DF-7672B4AA957A}"/>
              </a:ext>
            </a:extLst>
          </p:cNvPr>
          <p:cNvSpPr>
            <a:spLocks noGrp="1"/>
          </p:cNvSpPr>
          <p:nvPr>
            <p:ph type="title"/>
          </p:nvPr>
        </p:nvSpPr>
        <p:spPr>
          <a:xfrm>
            <a:off x="838200" y="365126"/>
            <a:ext cx="10515600" cy="539336"/>
          </a:xfrm>
        </p:spPr>
        <p:txBody>
          <a:bodyPr>
            <a:normAutofit/>
          </a:bodyPr>
          <a:lstStyle/>
          <a:p>
            <a:r>
              <a:rPr lang="en-US" sz="2800" dirty="0"/>
              <a:t>Ephesians 4</a:t>
            </a:r>
          </a:p>
        </p:txBody>
      </p:sp>
      <p:sp>
        <p:nvSpPr>
          <p:cNvPr id="3" name="Content Placeholder 2">
            <a:extLst>
              <a:ext uri="{FF2B5EF4-FFF2-40B4-BE49-F238E27FC236}">
                <a16:creationId xmlns:a16="http://schemas.microsoft.com/office/drawing/2014/main" id="{FDA94918-0A6A-473E-B73F-2BC05155060E}"/>
              </a:ext>
            </a:extLst>
          </p:cNvPr>
          <p:cNvSpPr>
            <a:spLocks noGrp="1"/>
          </p:cNvSpPr>
          <p:nvPr>
            <p:ph idx="1"/>
          </p:nvPr>
        </p:nvSpPr>
        <p:spPr>
          <a:xfrm>
            <a:off x="665922" y="1013790"/>
            <a:ext cx="10687878" cy="5479083"/>
          </a:xfrm>
        </p:spPr>
        <p:txBody>
          <a:bodyPr anchor="ctr">
            <a:normAutofit/>
          </a:bodyPr>
          <a:lstStyle/>
          <a:p>
            <a:pPr marL="0" indent="0">
              <a:buNone/>
            </a:pPr>
            <a:r>
              <a:rPr lang="en-US" b="1" baseline="30000" dirty="0"/>
              <a:t>25 </a:t>
            </a:r>
            <a:r>
              <a:rPr lang="en-US" dirty="0"/>
              <a:t>Therefore each of you must put off falsehood and </a:t>
            </a:r>
            <a:r>
              <a:rPr lang="en-US" b="1" i="1" dirty="0"/>
              <a:t>speak truthfully to your neighbor, </a:t>
            </a:r>
            <a:r>
              <a:rPr lang="en-US" dirty="0"/>
              <a:t>for we are all members of one body. </a:t>
            </a:r>
          </a:p>
        </p:txBody>
      </p:sp>
    </p:spTree>
    <p:extLst>
      <p:ext uri="{BB962C8B-B14F-4D97-AF65-F5344CB8AC3E}">
        <p14:creationId xmlns:p14="http://schemas.microsoft.com/office/powerpoint/2010/main" val="1650043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35825-F17B-4726-93DF-7672B4AA957A}"/>
              </a:ext>
            </a:extLst>
          </p:cNvPr>
          <p:cNvSpPr>
            <a:spLocks noGrp="1"/>
          </p:cNvSpPr>
          <p:nvPr>
            <p:ph type="title"/>
          </p:nvPr>
        </p:nvSpPr>
        <p:spPr>
          <a:xfrm>
            <a:off x="838200" y="365126"/>
            <a:ext cx="10515600" cy="539336"/>
          </a:xfrm>
        </p:spPr>
        <p:txBody>
          <a:bodyPr>
            <a:normAutofit/>
          </a:bodyPr>
          <a:lstStyle/>
          <a:p>
            <a:r>
              <a:rPr lang="en-US" sz="2800" dirty="0"/>
              <a:t>Ephesians 4</a:t>
            </a:r>
          </a:p>
        </p:txBody>
      </p:sp>
      <p:sp>
        <p:nvSpPr>
          <p:cNvPr id="3" name="Content Placeholder 2">
            <a:extLst>
              <a:ext uri="{FF2B5EF4-FFF2-40B4-BE49-F238E27FC236}">
                <a16:creationId xmlns:a16="http://schemas.microsoft.com/office/drawing/2014/main" id="{FDA94918-0A6A-473E-B73F-2BC05155060E}"/>
              </a:ext>
            </a:extLst>
          </p:cNvPr>
          <p:cNvSpPr>
            <a:spLocks noGrp="1"/>
          </p:cNvSpPr>
          <p:nvPr>
            <p:ph idx="1"/>
          </p:nvPr>
        </p:nvSpPr>
        <p:spPr>
          <a:xfrm>
            <a:off x="665922" y="1013790"/>
            <a:ext cx="10687878" cy="5479083"/>
          </a:xfrm>
        </p:spPr>
        <p:txBody>
          <a:bodyPr anchor="ctr">
            <a:normAutofit/>
          </a:bodyPr>
          <a:lstStyle/>
          <a:p>
            <a:pPr marL="0" indent="0">
              <a:buNone/>
            </a:pPr>
            <a:r>
              <a:rPr lang="en-US" b="1" baseline="30000" dirty="0"/>
              <a:t>26 </a:t>
            </a:r>
            <a:r>
              <a:rPr lang="en-US" dirty="0"/>
              <a:t>And “don’t sin by letting anger control you.” Don’t let the sun go down while you are still angry, </a:t>
            </a:r>
            <a:r>
              <a:rPr lang="en-US" b="1" baseline="30000" dirty="0"/>
              <a:t>27 </a:t>
            </a:r>
            <a:r>
              <a:rPr lang="en-US" dirty="0"/>
              <a:t>for anger gives a foothold to the devil.</a:t>
            </a:r>
          </a:p>
        </p:txBody>
      </p:sp>
    </p:spTree>
    <p:extLst>
      <p:ext uri="{BB962C8B-B14F-4D97-AF65-F5344CB8AC3E}">
        <p14:creationId xmlns:p14="http://schemas.microsoft.com/office/powerpoint/2010/main" val="671856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35825-F17B-4726-93DF-7672B4AA957A}"/>
              </a:ext>
            </a:extLst>
          </p:cNvPr>
          <p:cNvSpPr>
            <a:spLocks noGrp="1"/>
          </p:cNvSpPr>
          <p:nvPr>
            <p:ph type="title"/>
          </p:nvPr>
        </p:nvSpPr>
        <p:spPr>
          <a:xfrm>
            <a:off x="838200" y="365126"/>
            <a:ext cx="10515600" cy="539336"/>
          </a:xfrm>
        </p:spPr>
        <p:txBody>
          <a:bodyPr>
            <a:normAutofit/>
          </a:bodyPr>
          <a:lstStyle/>
          <a:p>
            <a:r>
              <a:rPr lang="en-US" sz="2800" dirty="0"/>
              <a:t>Proverbs 29</a:t>
            </a:r>
          </a:p>
        </p:txBody>
      </p:sp>
      <p:sp>
        <p:nvSpPr>
          <p:cNvPr id="3" name="Content Placeholder 2">
            <a:extLst>
              <a:ext uri="{FF2B5EF4-FFF2-40B4-BE49-F238E27FC236}">
                <a16:creationId xmlns:a16="http://schemas.microsoft.com/office/drawing/2014/main" id="{FDA94918-0A6A-473E-B73F-2BC05155060E}"/>
              </a:ext>
            </a:extLst>
          </p:cNvPr>
          <p:cNvSpPr>
            <a:spLocks noGrp="1"/>
          </p:cNvSpPr>
          <p:nvPr>
            <p:ph idx="1"/>
          </p:nvPr>
        </p:nvSpPr>
        <p:spPr>
          <a:xfrm>
            <a:off x="665922" y="1013790"/>
            <a:ext cx="10687878" cy="5479083"/>
          </a:xfrm>
        </p:spPr>
        <p:txBody>
          <a:bodyPr anchor="ctr">
            <a:normAutofit/>
          </a:bodyPr>
          <a:lstStyle/>
          <a:p>
            <a:pPr marL="0" indent="0">
              <a:buNone/>
            </a:pPr>
            <a:r>
              <a:rPr lang="en-US" b="1" baseline="30000" dirty="0"/>
              <a:t>11 </a:t>
            </a:r>
            <a:r>
              <a:rPr lang="en-US" dirty="0"/>
              <a:t>Fools give full vent to their rage,</a:t>
            </a:r>
            <a:br>
              <a:rPr lang="en-US" dirty="0"/>
            </a:br>
            <a:r>
              <a:rPr lang="en-US" dirty="0"/>
              <a:t>    but the wise bring calm in the end.</a:t>
            </a:r>
          </a:p>
        </p:txBody>
      </p:sp>
    </p:spTree>
    <p:extLst>
      <p:ext uri="{BB962C8B-B14F-4D97-AF65-F5344CB8AC3E}">
        <p14:creationId xmlns:p14="http://schemas.microsoft.com/office/powerpoint/2010/main" val="1366083337"/>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59</TotalTime>
  <Words>41</Words>
  <Application>Microsoft Office PowerPoint</Application>
  <PresentationFormat>Widescreen</PresentationFormat>
  <Paragraphs>26</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Corbel</vt:lpstr>
      <vt:lpstr>Depth</vt:lpstr>
      <vt:lpstr>Instead</vt:lpstr>
      <vt:lpstr>Ephesians 4</vt:lpstr>
      <vt:lpstr>Ephesians 4</vt:lpstr>
      <vt:lpstr>Ephesians 4</vt:lpstr>
      <vt:lpstr>Proverbs 13</vt:lpstr>
      <vt:lpstr>John 8</vt:lpstr>
      <vt:lpstr>Ephesians 4</vt:lpstr>
      <vt:lpstr>Ephesians 4</vt:lpstr>
      <vt:lpstr>Proverbs 29</vt:lpstr>
      <vt:lpstr>Ephesians 4</vt:lpstr>
      <vt:lpstr>Ephesians 4</vt:lpstr>
      <vt:lpstr>Ephesians 4</vt:lpstr>
      <vt:lpstr>Ephesians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Instead</dc:title>
  <dc:creator>Jonathan Stamper</dc:creator>
  <cp:lastModifiedBy>Jonathan Stamper</cp:lastModifiedBy>
  <cp:revision>7</cp:revision>
  <dcterms:created xsi:type="dcterms:W3CDTF">2018-06-10T12:00:38Z</dcterms:created>
  <dcterms:modified xsi:type="dcterms:W3CDTF">2018-06-10T13:02:21Z</dcterms:modified>
</cp:coreProperties>
</file>