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9A63A-3506-4060-87AB-CC8DF60D0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1E22D1-0410-490F-9407-1E8B3B002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Ephesians – part 6</a:t>
            </a:r>
          </a:p>
        </p:txBody>
      </p:sp>
    </p:spTree>
    <p:extLst>
      <p:ext uri="{BB962C8B-B14F-4D97-AF65-F5344CB8AC3E}">
        <p14:creationId xmlns:p14="http://schemas.microsoft.com/office/powerpoint/2010/main" val="25050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78E52E-D1CE-4D2B-81B1-133F5668A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25" y="460735"/>
            <a:ext cx="7915373" cy="59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Zephaniah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14 </a:t>
            </a:r>
            <a:r>
              <a:rPr lang="en-US" dirty="0"/>
              <a:t>Sing, Daughter Zion;</a:t>
            </a:r>
            <a:br>
              <a:rPr lang="en-US" dirty="0"/>
            </a:br>
            <a:r>
              <a:rPr lang="en-US" dirty="0"/>
              <a:t>    shout aloud, Israel!</a:t>
            </a:r>
            <a:br>
              <a:rPr lang="en-US" dirty="0"/>
            </a:br>
            <a:r>
              <a:rPr lang="en-US" dirty="0"/>
              <a:t>Be glad and rejoice with all your heart,</a:t>
            </a:r>
            <a:br>
              <a:rPr lang="en-US" dirty="0"/>
            </a:br>
            <a:r>
              <a:rPr lang="en-US" dirty="0"/>
              <a:t>    Daughter Jerusalem!</a:t>
            </a:r>
            <a:br>
              <a:rPr lang="en-US" dirty="0"/>
            </a:br>
            <a:r>
              <a:rPr lang="en-US" b="1" baseline="30000" dirty="0"/>
              <a:t>15 </a:t>
            </a:r>
            <a:r>
              <a:rPr lang="en-US" dirty="0"/>
              <a:t>The </a:t>
            </a:r>
            <a:r>
              <a:rPr lang="en-US" cap="small" dirty="0"/>
              <a:t>Lord</a:t>
            </a:r>
            <a:r>
              <a:rPr lang="en-US" dirty="0"/>
              <a:t> has taken away your punishment,</a:t>
            </a:r>
            <a:br>
              <a:rPr lang="en-US" dirty="0"/>
            </a:br>
            <a:r>
              <a:rPr lang="en-US" dirty="0"/>
              <a:t>    he has turned back your enemy.</a:t>
            </a:r>
            <a:br>
              <a:rPr lang="en-US" dirty="0"/>
            </a:br>
            <a:r>
              <a:rPr lang="en-US" dirty="0"/>
              <a:t>The </a:t>
            </a:r>
            <a:r>
              <a:rPr lang="en-US" cap="small" dirty="0"/>
              <a:t>Lord</a:t>
            </a:r>
            <a:r>
              <a:rPr lang="en-US" dirty="0"/>
              <a:t>, the King of Israel, is with you;</a:t>
            </a:r>
            <a:br>
              <a:rPr lang="en-US" dirty="0"/>
            </a:br>
            <a:r>
              <a:rPr lang="en-US" dirty="0"/>
              <a:t>    never again will you fear any harm.</a:t>
            </a:r>
            <a:br>
              <a:rPr lang="en-US" dirty="0"/>
            </a:br>
            <a:r>
              <a:rPr lang="en-US" b="1" baseline="30000" dirty="0"/>
              <a:t>16 </a:t>
            </a:r>
            <a:r>
              <a:rPr lang="en-US" dirty="0"/>
              <a:t>On that day</a:t>
            </a:r>
            <a:br>
              <a:rPr lang="en-US" dirty="0"/>
            </a:br>
            <a:r>
              <a:rPr lang="en-US" dirty="0"/>
              <a:t>    they will say to Jerusalem,</a:t>
            </a:r>
            <a:br>
              <a:rPr lang="en-US" dirty="0"/>
            </a:br>
            <a:r>
              <a:rPr lang="en-US" dirty="0"/>
              <a:t>“Do not fear, Zion;</a:t>
            </a:r>
            <a:br>
              <a:rPr lang="en-US" dirty="0"/>
            </a:br>
            <a:r>
              <a:rPr lang="en-US" dirty="0"/>
              <a:t>    do not let your hands hang limp.</a:t>
            </a:r>
            <a:br>
              <a:rPr lang="en-US" dirty="0"/>
            </a:br>
            <a:r>
              <a:rPr lang="en-US" b="1" baseline="30000" dirty="0"/>
              <a:t>17 </a:t>
            </a:r>
            <a:r>
              <a:rPr lang="en-US" dirty="0"/>
              <a:t>The </a:t>
            </a:r>
            <a:r>
              <a:rPr lang="en-US" cap="small" dirty="0"/>
              <a:t>Lord</a:t>
            </a:r>
            <a:r>
              <a:rPr lang="en-US" dirty="0"/>
              <a:t> your God is with you,</a:t>
            </a:r>
            <a:br>
              <a:rPr lang="en-US" dirty="0"/>
            </a:br>
            <a:r>
              <a:rPr lang="en-US" dirty="0"/>
              <a:t>    the Mighty Warrior who saves.</a:t>
            </a:r>
          </a:p>
        </p:txBody>
      </p:sp>
    </p:spTree>
    <p:extLst>
      <p:ext uri="{BB962C8B-B14F-4D97-AF65-F5344CB8AC3E}">
        <p14:creationId xmlns:p14="http://schemas.microsoft.com/office/powerpoint/2010/main" val="17706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Zephaniah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He will take delight in you with gladness.</a:t>
            </a:r>
            <a:br>
              <a:rPr lang="en-US" dirty="0"/>
            </a:br>
            <a:r>
              <a:rPr lang="en-US" dirty="0"/>
              <a:t>    With his love, he will calm all your fears.</a:t>
            </a:r>
            <a:br>
              <a:rPr lang="en-US" dirty="0"/>
            </a:br>
            <a:r>
              <a:rPr lang="en-US" dirty="0"/>
              <a:t>    He will rejoice over you with joyful songs.</a:t>
            </a:r>
          </a:p>
        </p:txBody>
      </p:sp>
    </p:spTree>
    <p:extLst>
      <p:ext uri="{BB962C8B-B14F-4D97-AF65-F5344CB8AC3E}">
        <p14:creationId xmlns:p14="http://schemas.microsoft.com/office/powerpoint/2010/main" val="15579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Instead, be filled with the Spirit, </a:t>
            </a:r>
            <a:r>
              <a:rPr lang="en-US" b="1" baseline="30000" dirty="0"/>
              <a:t>19 </a:t>
            </a:r>
            <a:r>
              <a:rPr lang="en-US" dirty="0"/>
              <a:t>speaking to one another with psalms, hymns, and songs from the Spirit. </a:t>
            </a:r>
          </a:p>
        </p:txBody>
      </p:sp>
    </p:spTree>
    <p:extLst>
      <p:ext uri="{BB962C8B-B14F-4D97-AF65-F5344CB8AC3E}">
        <p14:creationId xmlns:p14="http://schemas.microsoft.com/office/powerpoint/2010/main" val="32863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Sing and make music from your </a:t>
            </a:r>
            <a:r>
              <a:rPr lang="en-US" b="1" dirty="0"/>
              <a:t>heart</a:t>
            </a:r>
            <a:r>
              <a:rPr lang="en-US" dirty="0"/>
              <a:t> to the Lord</a:t>
            </a:r>
          </a:p>
        </p:txBody>
      </p:sp>
    </p:spTree>
    <p:extLst>
      <p:ext uri="{BB962C8B-B14F-4D97-AF65-F5344CB8AC3E}">
        <p14:creationId xmlns:p14="http://schemas.microsoft.com/office/powerpoint/2010/main" val="42170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err="1"/>
              <a:t>Kardia</a:t>
            </a:r>
            <a:r>
              <a:rPr lang="en-US" dirty="0"/>
              <a:t> (heart): </a:t>
            </a:r>
            <a:r>
              <a:rPr lang="en-US" i="1" dirty="0"/>
              <a:t>mind, character, inner self, will, intention.</a:t>
            </a:r>
          </a:p>
        </p:txBody>
      </p:sp>
    </p:spTree>
    <p:extLst>
      <p:ext uri="{BB962C8B-B14F-4D97-AF65-F5344CB8AC3E}">
        <p14:creationId xmlns:p14="http://schemas.microsoft.com/office/powerpoint/2010/main" val="31549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Instead, be filled with the Spirit, </a:t>
            </a:r>
            <a:r>
              <a:rPr lang="en-US" b="1" baseline="30000" dirty="0"/>
              <a:t>19 </a:t>
            </a:r>
            <a:r>
              <a:rPr lang="en-US" dirty="0"/>
              <a:t>speaking to one another with psalms, hymns, and songs from the Spirit. Sing and make music from your heart to the Lord, </a:t>
            </a:r>
            <a:r>
              <a:rPr lang="en-US" b="1" baseline="30000" dirty="0"/>
              <a:t>20 </a:t>
            </a:r>
            <a:r>
              <a:rPr lang="en-US" dirty="0"/>
              <a:t>always giving thanks to God the Father for everything, in the name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795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1 </a:t>
            </a:r>
            <a:r>
              <a:rPr lang="en-US" dirty="0"/>
              <a:t>Follow God’s example, therefore, as dearly loved children </a:t>
            </a:r>
            <a:r>
              <a:rPr lang="en-US" b="1" baseline="30000" dirty="0"/>
              <a:t>2 </a:t>
            </a:r>
            <a:r>
              <a:rPr lang="en-US" dirty="0"/>
              <a:t>and walk in the way of love, just as Christ loved us and gave himself up for us as a fragrant offering and sacrifice to God.</a:t>
            </a:r>
          </a:p>
        </p:txBody>
      </p:sp>
    </p:spTree>
    <p:extLst>
      <p:ext uri="{BB962C8B-B14F-4D97-AF65-F5344CB8AC3E}">
        <p14:creationId xmlns:p14="http://schemas.microsoft.com/office/powerpoint/2010/main" val="17817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dirty="0"/>
              <a:t>But among you there must not be even a hint of sexual immorality, or of any kind of impurity, or of greed, because these are improper for God’s holy people. </a:t>
            </a:r>
            <a:r>
              <a:rPr lang="en-US" b="1" baseline="30000" dirty="0"/>
              <a:t>4 </a:t>
            </a:r>
            <a:r>
              <a:rPr lang="en-US" dirty="0"/>
              <a:t>Nor should there be obscenity, foolish talk or coarse joking, which are out of place, but rather thanksgiving. </a:t>
            </a:r>
            <a:r>
              <a:rPr lang="en-US" b="1" baseline="30000" dirty="0"/>
              <a:t>5 </a:t>
            </a:r>
            <a:r>
              <a:rPr lang="en-US" dirty="0"/>
              <a:t>For of this you can be sure: No immoral, impure or greedy person—such a person is an idolater—has any inheritance in the kingdom of Christ and of God. </a:t>
            </a:r>
            <a:r>
              <a:rPr lang="en-US" b="1" baseline="30000" dirty="0"/>
              <a:t>6 </a:t>
            </a:r>
            <a:r>
              <a:rPr lang="en-US" dirty="0"/>
              <a:t>Let no one deceive you with empty words, for because of such things God’s wrath comes on those who are disobedient. </a:t>
            </a:r>
            <a:r>
              <a:rPr lang="en-US" b="1" baseline="30000" dirty="0"/>
              <a:t>7 </a:t>
            </a:r>
            <a:r>
              <a:rPr lang="en-US" dirty="0"/>
              <a:t>Therefore do not be partners with them.</a:t>
            </a:r>
          </a:p>
        </p:txBody>
      </p:sp>
    </p:spTree>
    <p:extLst>
      <p:ext uri="{BB962C8B-B14F-4D97-AF65-F5344CB8AC3E}">
        <p14:creationId xmlns:p14="http://schemas.microsoft.com/office/powerpoint/2010/main" val="33949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8 </a:t>
            </a:r>
            <a:r>
              <a:rPr lang="en-US" dirty="0"/>
              <a:t>For you were once darkness, but now you are light in the Lord. Live as children of light </a:t>
            </a:r>
            <a:r>
              <a:rPr lang="en-US" b="1" baseline="30000" dirty="0"/>
              <a:t>9 </a:t>
            </a:r>
            <a:r>
              <a:rPr lang="en-US" dirty="0"/>
              <a:t>(for the fruit of the light consists in all goodness, righteousness and truth) </a:t>
            </a:r>
            <a:r>
              <a:rPr lang="en-US" b="1" baseline="30000" dirty="0"/>
              <a:t>10 </a:t>
            </a:r>
            <a:r>
              <a:rPr lang="en-US" dirty="0"/>
              <a:t>and find out what pleases the Lord. </a:t>
            </a:r>
            <a:r>
              <a:rPr lang="en-US" b="1" baseline="30000" dirty="0"/>
              <a:t>11 </a:t>
            </a:r>
            <a:r>
              <a:rPr lang="en-US" dirty="0"/>
              <a:t>Have nothing to do with the fruitless deeds of darkness, but rather expose them. </a:t>
            </a:r>
            <a:r>
              <a:rPr lang="en-US" b="1" baseline="30000" dirty="0"/>
              <a:t>12 </a:t>
            </a:r>
            <a:r>
              <a:rPr lang="en-US" dirty="0"/>
              <a:t>It is shameful even to mention what the disobedient do in secret. </a:t>
            </a:r>
            <a:r>
              <a:rPr lang="en-US" b="1" baseline="30000" dirty="0"/>
              <a:t>13 </a:t>
            </a:r>
            <a:r>
              <a:rPr lang="en-US" dirty="0"/>
              <a:t>But everything exposed by the light becomes visible—and everything that is illuminated becomes a light. </a:t>
            </a:r>
            <a:r>
              <a:rPr lang="en-US" b="1" baseline="30000" dirty="0"/>
              <a:t>14 </a:t>
            </a:r>
            <a:r>
              <a:rPr lang="en-US" dirty="0"/>
              <a:t>This is why it is said:</a:t>
            </a:r>
          </a:p>
          <a:p>
            <a:pPr marL="0" indent="0">
              <a:buNone/>
            </a:pPr>
            <a:r>
              <a:rPr lang="en-US" dirty="0"/>
              <a:t>“Wake up, sleeper,</a:t>
            </a:r>
            <a:br>
              <a:rPr lang="en-US" dirty="0"/>
            </a:br>
            <a:r>
              <a:rPr lang="en-US" dirty="0"/>
              <a:t>    rise from the dead,</a:t>
            </a:r>
            <a:br>
              <a:rPr lang="en-US" dirty="0"/>
            </a:br>
            <a:r>
              <a:rPr lang="en-US" dirty="0"/>
              <a:t>    and Christ will shine on you.”</a:t>
            </a:r>
          </a:p>
        </p:txBody>
      </p:sp>
    </p:spTree>
    <p:extLst>
      <p:ext uri="{BB962C8B-B14F-4D97-AF65-F5344CB8AC3E}">
        <p14:creationId xmlns:p14="http://schemas.microsoft.com/office/powerpoint/2010/main" val="26091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Be very careful, then, how you live…</a:t>
            </a:r>
          </a:p>
        </p:txBody>
      </p:sp>
    </p:spTree>
    <p:extLst>
      <p:ext uri="{BB962C8B-B14F-4D97-AF65-F5344CB8AC3E}">
        <p14:creationId xmlns:p14="http://schemas.microsoft.com/office/powerpoint/2010/main" val="4342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Be very careful, then, how you live—not as unwise but as wise</a:t>
            </a:r>
          </a:p>
        </p:txBody>
      </p:sp>
    </p:spTree>
    <p:extLst>
      <p:ext uri="{BB962C8B-B14F-4D97-AF65-F5344CB8AC3E}">
        <p14:creationId xmlns:p14="http://schemas.microsoft.com/office/powerpoint/2010/main" val="33860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15 </a:t>
            </a:r>
            <a:r>
              <a:rPr lang="en-US" dirty="0"/>
              <a:t>Be very careful, then, how you live—not as unwise but as wise, </a:t>
            </a:r>
            <a:r>
              <a:rPr lang="en-US" b="1" baseline="30000" dirty="0"/>
              <a:t>16 </a:t>
            </a:r>
            <a:r>
              <a:rPr lang="en-US" dirty="0"/>
              <a:t>making the most of every opportunity, because the days are evil. </a:t>
            </a:r>
            <a:r>
              <a:rPr lang="en-US" b="1" baseline="30000" dirty="0"/>
              <a:t>17 </a:t>
            </a:r>
            <a:r>
              <a:rPr lang="en-US" dirty="0"/>
              <a:t>Therefore do not be foolish, but understand what the Lord’s will is.</a:t>
            </a:r>
          </a:p>
        </p:txBody>
      </p:sp>
    </p:spTree>
    <p:extLst>
      <p:ext uri="{BB962C8B-B14F-4D97-AF65-F5344CB8AC3E}">
        <p14:creationId xmlns:p14="http://schemas.microsoft.com/office/powerpoint/2010/main" val="3206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b="1" baseline="30000" dirty="0"/>
              <a:t>18 </a:t>
            </a:r>
            <a:r>
              <a:rPr lang="en-US" dirty="0"/>
              <a:t>Do not get drunk on wine, which leads to debauchery. Instead, be filled with the Spirit, </a:t>
            </a:r>
            <a:r>
              <a:rPr lang="en-US" b="1" baseline="30000" dirty="0"/>
              <a:t>19 </a:t>
            </a:r>
            <a:r>
              <a:rPr lang="en-US" dirty="0"/>
              <a:t>speaking to one another with psalms, hymns, and songs from the Spirit. Sing and make music from your heart to the Lord, </a:t>
            </a:r>
            <a:r>
              <a:rPr lang="en-US" b="1" baseline="30000" dirty="0"/>
              <a:t>20 </a:t>
            </a:r>
            <a:r>
              <a:rPr lang="en-US" dirty="0"/>
              <a:t>always giving thanks to God the Father for everything, in the name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946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C7BF-B131-41F8-B1C3-2BAAB14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43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5513F-B798-42A2-8B00-CEA7F4D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241"/>
            <a:ext cx="10515600" cy="5177722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Instead, be filled with the Spirit, </a:t>
            </a:r>
            <a:r>
              <a:rPr lang="en-US" b="1" baseline="30000" dirty="0"/>
              <a:t>19 </a:t>
            </a:r>
            <a:r>
              <a:rPr lang="en-US" dirty="0"/>
              <a:t>speaking to one another with psalms, hymns, and songs from the Spirit. </a:t>
            </a:r>
          </a:p>
        </p:txBody>
      </p:sp>
    </p:spTree>
    <p:extLst>
      <p:ext uri="{BB962C8B-B14F-4D97-AF65-F5344CB8AC3E}">
        <p14:creationId xmlns:p14="http://schemas.microsoft.com/office/powerpoint/2010/main" val="2685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222</TotalTime>
  <Words>100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Song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PowerPoint Presentation</vt:lpstr>
      <vt:lpstr>Zephaniah 3</vt:lpstr>
      <vt:lpstr>Zephaniah 3</vt:lpstr>
      <vt:lpstr>Ephesians 5</vt:lpstr>
      <vt:lpstr>Ephesians 5</vt:lpstr>
      <vt:lpstr>PowerPoint Presentation</vt:lpstr>
      <vt:lpstr>Ephesians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</dc:title>
  <dc:creator>Jonathan Stamper</dc:creator>
  <cp:lastModifiedBy>Travis Norman</cp:lastModifiedBy>
  <cp:revision>5</cp:revision>
  <dcterms:created xsi:type="dcterms:W3CDTF">2018-06-17T13:45:36Z</dcterms:created>
  <dcterms:modified xsi:type="dcterms:W3CDTF">2018-06-17T18:32:59Z</dcterms:modified>
</cp:coreProperties>
</file>