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0" r:id="rId7"/>
    <p:sldId id="261" r:id="rId8"/>
    <p:sldId id="264" r:id="rId9"/>
    <p:sldId id="263"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3/24/2019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3/24/2019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3/24/2019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3/24/2019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3/24/2019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3/24/2019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3/24/2019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9ECF1-B807-4653-9F1C-8480DFD94E1F}"/>
              </a:ext>
            </a:extLst>
          </p:cNvPr>
          <p:cNvSpPr>
            <a:spLocks noGrp="1"/>
          </p:cNvSpPr>
          <p:nvPr>
            <p:ph type="ctrTitle"/>
          </p:nvPr>
        </p:nvSpPr>
        <p:spPr/>
        <p:txBody>
          <a:bodyPr/>
          <a:lstStyle/>
          <a:p>
            <a:r>
              <a:rPr lang="en-US" dirty="0"/>
              <a:t>Neighbors</a:t>
            </a:r>
          </a:p>
        </p:txBody>
      </p:sp>
      <p:sp>
        <p:nvSpPr>
          <p:cNvPr id="3" name="Subtitle 2">
            <a:extLst>
              <a:ext uri="{FF2B5EF4-FFF2-40B4-BE49-F238E27FC236}">
                <a16:creationId xmlns:a16="http://schemas.microsoft.com/office/drawing/2014/main" id="{95D82F60-926C-4C69-AD9F-ECD5934A38F3}"/>
              </a:ext>
            </a:extLst>
          </p:cNvPr>
          <p:cNvSpPr>
            <a:spLocks noGrp="1"/>
          </p:cNvSpPr>
          <p:nvPr>
            <p:ph type="subTitle" idx="1"/>
          </p:nvPr>
        </p:nvSpPr>
        <p:spPr/>
        <p:txBody>
          <a:bodyPr/>
          <a:lstStyle/>
          <a:p>
            <a:r>
              <a:rPr lang="en-US" dirty="0"/>
              <a:t>Gospel of Luke – part 6</a:t>
            </a:r>
          </a:p>
        </p:txBody>
      </p:sp>
    </p:spTree>
    <p:extLst>
      <p:ext uri="{BB962C8B-B14F-4D97-AF65-F5344CB8AC3E}">
        <p14:creationId xmlns:p14="http://schemas.microsoft.com/office/powerpoint/2010/main" val="1423804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8E67F-4725-4A78-B827-76A414ACAB9A}"/>
              </a:ext>
            </a:extLst>
          </p:cNvPr>
          <p:cNvSpPr>
            <a:spLocks noGrp="1"/>
          </p:cNvSpPr>
          <p:nvPr>
            <p:ph type="title"/>
          </p:nvPr>
        </p:nvSpPr>
        <p:spPr>
          <a:xfrm>
            <a:off x="838200" y="365125"/>
            <a:ext cx="10515600" cy="530225"/>
          </a:xfrm>
        </p:spPr>
        <p:txBody>
          <a:bodyPr>
            <a:normAutofit/>
          </a:bodyPr>
          <a:lstStyle/>
          <a:p>
            <a:r>
              <a:rPr lang="en-US" sz="2800" dirty="0"/>
              <a:t>Luke 10</a:t>
            </a:r>
          </a:p>
        </p:txBody>
      </p:sp>
      <p:sp>
        <p:nvSpPr>
          <p:cNvPr id="3" name="Content Placeholder 2">
            <a:extLst>
              <a:ext uri="{FF2B5EF4-FFF2-40B4-BE49-F238E27FC236}">
                <a16:creationId xmlns:a16="http://schemas.microsoft.com/office/drawing/2014/main" id="{BAE7F8AD-455D-4A4A-9D6A-199601F4C117}"/>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40 </a:t>
            </a:r>
            <a:r>
              <a:rPr lang="en-US" dirty="0"/>
              <a:t>But Martha was distracted by all the preparations that had to be made. She came to him and asked, “Lord, don’t you care that my sister has left me to do the work by myself? Tell her to help me!”</a:t>
            </a:r>
          </a:p>
        </p:txBody>
      </p:sp>
    </p:spTree>
    <p:extLst>
      <p:ext uri="{BB962C8B-B14F-4D97-AF65-F5344CB8AC3E}">
        <p14:creationId xmlns:p14="http://schemas.microsoft.com/office/powerpoint/2010/main" val="503610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8E67F-4725-4A78-B827-76A414ACAB9A}"/>
              </a:ext>
            </a:extLst>
          </p:cNvPr>
          <p:cNvSpPr>
            <a:spLocks noGrp="1"/>
          </p:cNvSpPr>
          <p:nvPr>
            <p:ph type="title"/>
          </p:nvPr>
        </p:nvSpPr>
        <p:spPr>
          <a:xfrm>
            <a:off x="838200" y="365125"/>
            <a:ext cx="10515600" cy="530225"/>
          </a:xfrm>
        </p:spPr>
        <p:txBody>
          <a:bodyPr>
            <a:normAutofit/>
          </a:bodyPr>
          <a:lstStyle/>
          <a:p>
            <a:r>
              <a:rPr lang="en-US" sz="2800" dirty="0"/>
              <a:t>Luke 10</a:t>
            </a:r>
          </a:p>
        </p:txBody>
      </p:sp>
      <p:sp>
        <p:nvSpPr>
          <p:cNvPr id="3" name="Content Placeholder 2">
            <a:extLst>
              <a:ext uri="{FF2B5EF4-FFF2-40B4-BE49-F238E27FC236}">
                <a16:creationId xmlns:a16="http://schemas.microsoft.com/office/drawing/2014/main" id="{BAE7F8AD-455D-4A4A-9D6A-199601F4C117}"/>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41 </a:t>
            </a:r>
            <a:r>
              <a:rPr lang="en-US" dirty="0"/>
              <a:t>But the Lord said to her, “My dear Martha, you are worried and upset over all these details! </a:t>
            </a:r>
            <a:r>
              <a:rPr lang="en-US" b="1" baseline="30000" dirty="0"/>
              <a:t>42 </a:t>
            </a:r>
            <a:r>
              <a:rPr lang="en-US" dirty="0"/>
              <a:t>There is only one thing worth being concerned about. Mary has discovered it, and it will not be taken away from her.”</a:t>
            </a:r>
          </a:p>
        </p:txBody>
      </p:sp>
    </p:spTree>
    <p:extLst>
      <p:ext uri="{BB962C8B-B14F-4D97-AF65-F5344CB8AC3E}">
        <p14:creationId xmlns:p14="http://schemas.microsoft.com/office/powerpoint/2010/main" val="85565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8E67F-4725-4A78-B827-76A414ACAB9A}"/>
              </a:ext>
            </a:extLst>
          </p:cNvPr>
          <p:cNvSpPr>
            <a:spLocks noGrp="1"/>
          </p:cNvSpPr>
          <p:nvPr>
            <p:ph type="title"/>
          </p:nvPr>
        </p:nvSpPr>
        <p:spPr>
          <a:xfrm>
            <a:off x="838200" y="365125"/>
            <a:ext cx="10515600" cy="530225"/>
          </a:xfrm>
        </p:spPr>
        <p:txBody>
          <a:bodyPr>
            <a:normAutofit/>
          </a:bodyPr>
          <a:lstStyle/>
          <a:p>
            <a:r>
              <a:rPr lang="en-US" sz="2800" dirty="0"/>
              <a:t>Luke 10</a:t>
            </a:r>
          </a:p>
        </p:txBody>
      </p:sp>
      <p:sp>
        <p:nvSpPr>
          <p:cNvPr id="3" name="Content Placeholder 2">
            <a:extLst>
              <a:ext uri="{FF2B5EF4-FFF2-40B4-BE49-F238E27FC236}">
                <a16:creationId xmlns:a16="http://schemas.microsoft.com/office/drawing/2014/main" id="{BAE7F8AD-455D-4A4A-9D6A-199601F4C117}"/>
              </a:ext>
            </a:extLst>
          </p:cNvPr>
          <p:cNvSpPr>
            <a:spLocks noGrp="1"/>
          </p:cNvSpPr>
          <p:nvPr>
            <p:ph idx="1"/>
          </p:nvPr>
        </p:nvSpPr>
        <p:spPr>
          <a:xfrm>
            <a:off x="838200" y="1123950"/>
            <a:ext cx="10515600" cy="5053013"/>
          </a:xfrm>
        </p:spPr>
        <p:txBody>
          <a:bodyPr anchor="ctr"/>
          <a:lstStyle/>
          <a:p>
            <a:pPr marL="0" indent="0">
              <a:buNone/>
            </a:pPr>
            <a:r>
              <a:rPr lang="en-US" b="1" baseline="30000" dirty="0"/>
              <a:t>27 </a:t>
            </a:r>
            <a:r>
              <a:rPr lang="en-US" dirty="0"/>
              <a:t>The man answered, “‘You must love the </a:t>
            </a:r>
            <a:r>
              <a:rPr lang="en-US" cap="small" dirty="0"/>
              <a:t>Lord</a:t>
            </a:r>
            <a:r>
              <a:rPr lang="en-US" dirty="0"/>
              <a:t> your God with all your heart, all your soul, all your strength, and all your mind.’ And, ‘Love your neighbor as yourself.’”</a:t>
            </a:r>
          </a:p>
        </p:txBody>
      </p:sp>
    </p:spTree>
    <p:extLst>
      <p:ext uri="{BB962C8B-B14F-4D97-AF65-F5344CB8AC3E}">
        <p14:creationId xmlns:p14="http://schemas.microsoft.com/office/powerpoint/2010/main" val="674720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8E67F-4725-4A78-B827-76A414ACAB9A}"/>
              </a:ext>
            </a:extLst>
          </p:cNvPr>
          <p:cNvSpPr>
            <a:spLocks noGrp="1"/>
          </p:cNvSpPr>
          <p:nvPr>
            <p:ph type="title"/>
          </p:nvPr>
        </p:nvSpPr>
        <p:spPr>
          <a:xfrm>
            <a:off x="838200" y="365125"/>
            <a:ext cx="10515600" cy="530225"/>
          </a:xfrm>
        </p:spPr>
        <p:txBody>
          <a:bodyPr>
            <a:normAutofit/>
          </a:bodyPr>
          <a:lstStyle/>
          <a:p>
            <a:r>
              <a:rPr lang="en-US" sz="2800" dirty="0"/>
              <a:t>Luke 11</a:t>
            </a:r>
          </a:p>
        </p:txBody>
      </p:sp>
      <p:sp>
        <p:nvSpPr>
          <p:cNvPr id="3" name="Content Placeholder 2">
            <a:extLst>
              <a:ext uri="{FF2B5EF4-FFF2-40B4-BE49-F238E27FC236}">
                <a16:creationId xmlns:a16="http://schemas.microsoft.com/office/drawing/2014/main" id="{BAE7F8AD-455D-4A4A-9D6A-199601F4C117}"/>
              </a:ext>
            </a:extLst>
          </p:cNvPr>
          <p:cNvSpPr>
            <a:spLocks noGrp="1"/>
          </p:cNvSpPr>
          <p:nvPr>
            <p:ph idx="1"/>
          </p:nvPr>
        </p:nvSpPr>
        <p:spPr>
          <a:xfrm>
            <a:off x="838200" y="1123950"/>
            <a:ext cx="10515600" cy="5053013"/>
          </a:xfrm>
        </p:spPr>
        <p:txBody>
          <a:bodyPr anchor="ctr"/>
          <a:lstStyle/>
          <a:p>
            <a:pPr marL="0" indent="0">
              <a:buNone/>
            </a:pPr>
            <a:r>
              <a:rPr lang="en-US" dirty="0"/>
              <a:t>Now Jesus was praying in a certain place, and when he finished, one of his disciples said to him, “Lord, teach us to pray, as John taught his disciples.”</a:t>
            </a:r>
          </a:p>
        </p:txBody>
      </p:sp>
    </p:spTree>
    <p:extLst>
      <p:ext uri="{BB962C8B-B14F-4D97-AF65-F5344CB8AC3E}">
        <p14:creationId xmlns:p14="http://schemas.microsoft.com/office/powerpoint/2010/main" val="2072841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8E67F-4725-4A78-B827-76A414ACAB9A}"/>
              </a:ext>
            </a:extLst>
          </p:cNvPr>
          <p:cNvSpPr>
            <a:spLocks noGrp="1"/>
          </p:cNvSpPr>
          <p:nvPr>
            <p:ph type="title"/>
          </p:nvPr>
        </p:nvSpPr>
        <p:spPr>
          <a:xfrm>
            <a:off x="838200" y="365125"/>
            <a:ext cx="10515600" cy="530225"/>
          </a:xfrm>
        </p:spPr>
        <p:txBody>
          <a:bodyPr>
            <a:normAutofit/>
          </a:bodyPr>
          <a:lstStyle/>
          <a:p>
            <a:r>
              <a:rPr lang="en-US" sz="2800" dirty="0"/>
              <a:t>Luke 11</a:t>
            </a:r>
          </a:p>
        </p:txBody>
      </p:sp>
      <p:sp>
        <p:nvSpPr>
          <p:cNvPr id="3" name="Content Placeholder 2">
            <a:extLst>
              <a:ext uri="{FF2B5EF4-FFF2-40B4-BE49-F238E27FC236}">
                <a16:creationId xmlns:a16="http://schemas.microsoft.com/office/drawing/2014/main" id="{BAE7F8AD-455D-4A4A-9D6A-199601F4C117}"/>
              </a:ext>
            </a:extLst>
          </p:cNvPr>
          <p:cNvSpPr>
            <a:spLocks noGrp="1"/>
          </p:cNvSpPr>
          <p:nvPr>
            <p:ph idx="1"/>
          </p:nvPr>
        </p:nvSpPr>
        <p:spPr>
          <a:xfrm>
            <a:off x="838200" y="1123950"/>
            <a:ext cx="10515600" cy="5053013"/>
          </a:xfrm>
        </p:spPr>
        <p:txBody>
          <a:bodyPr anchor="ctr"/>
          <a:lstStyle/>
          <a:p>
            <a:pPr marL="0" indent="0">
              <a:buNone/>
            </a:pPr>
            <a:r>
              <a:rPr lang="en-US" b="1" baseline="30000" dirty="0"/>
              <a:t>2 </a:t>
            </a:r>
            <a:r>
              <a:rPr lang="en-US" dirty="0"/>
              <a:t>And he said to them, “When you pray, say:</a:t>
            </a:r>
          </a:p>
          <a:p>
            <a:pPr marL="0" indent="0">
              <a:buNone/>
            </a:pPr>
            <a:r>
              <a:rPr lang="en-US" dirty="0"/>
              <a:t>“Father, hallowed be your name.</a:t>
            </a:r>
            <a:br>
              <a:rPr lang="en-US" dirty="0"/>
            </a:br>
            <a:r>
              <a:rPr lang="en-US" dirty="0"/>
              <a:t>Your kingdom come.</a:t>
            </a:r>
            <a:br>
              <a:rPr lang="en-US" dirty="0"/>
            </a:br>
            <a:r>
              <a:rPr lang="en-US" b="1" baseline="30000" dirty="0"/>
              <a:t>3 </a:t>
            </a:r>
            <a:r>
              <a:rPr lang="en-US" dirty="0"/>
              <a:t>Give us each day our daily bread,</a:t>
            </a:r>
            <a:br>
              <a:rPr lang="en-US" dirty="0"/>
            </a:br>
            <a:r>
              <a:rPr lang="en-US" b="1" baseline="30000" dirty="0"/>
              <a:t>4 </a:t>
            </a:r>
            <a:r>
              <a:rPr lang="en-US" dirty="0"/>
              <a:t>and forgive us our sins,</a:t>
            </a:r>
            <a:br>
              <a:rPr lang="en-US" dirty="0"/>
            </a:br>
            <a:r>
              <a:rPr lang="en-US" dirty="0"/>
              <a:t>    for we ourselves forgive everyone who is indebted to us.</a:t>
            </a:r>
            <a:br>
              <a:rPr lang="en-US" dirty="0"/>
            </a:br>
            <a:r>
              <a:rPr lang="en-US" dirty="0"/>
              <a:t>And lead us not into temptation.”</a:t>
            </a:r>
          </a:p>
        </p:txBody>
      </p:sp>
    </p:spTree>
    <p:extLst>
      <p:ext uri="{BB962C8B-B14F-4D97-AF65-F5344CB8AC3E}">
        <p14:creationId xmlns:p14="http://schemas.microsoft.com/office/powerpoint/2010/main" val="2263620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8E67F-4725-4A78-B827-76A414ACAB9A}"/>
              </a:ext>
            </a:extLst>
          </p:cNvPr>
          <p:cNvSpPr>
            <a:spLocks noGrp="1"/>
          </p:cNvSpPr>
          <p:nvPr>
            <p:ph type="title"/>
          </p:nvPr>
        </p:nvSpPr>
        <p:spPr>
          <a:xfrm>
            <a:off x="838200" y="365125"/>
            <a:ext cx="10515600" cy="530225"/>
          </a:xfrm>
        </p:spPr>
        <p:txBody>
          <a:bodyPr>
            <a:normAutofit/>
          </a:bodyPr>
          <a:lstStyle/>
          <a:p>
            <a:r>
              <a:rPr lang="en-US" sz="2800" dirty="0"/>
              <a:t>Luke 10</a:t>
            </a:r>
          </a:p>
        </p:txBody>
      </p:sp>
      <p:sp>
        <p:nvSpPr>
          <p:cNvPr id="3" name="Content Placeholder 2">
            <a:extLst>
              <a:ext uri="{FF2B5EF4-FFF2-40B4-BE49-F238E27FC236}">
                <a16:creationId xmlns:a16="http://schemas.microsoft.com/office/drawing/2014/main" id="{BAE7F8AD-455D-4A4A-9D6A-199601F4C117}"/>
              </a:ext>
            </a:extLst>
          </p:cNvPr>
          <p:cNvSpPr>
            <a:spLocks noGrp="1"/>
          </p:cNvSpPr>
          <p:nvPr>
            <p:ph idx="1"/>
          </p:nvPr>
        </p:nvSpPr>
        <p:spPr>
          <a:xfrm>
            <a:off x="838200" y="1123950"/>
            <a:ext cx="10515600" cy="5053013"/>
          </a:xfrm>
        </p:spPr>
        <p:txBody>
          <a:bodyPr anchor="ctr"/>
          <a:lstStyle/>
          <a:p>
            <a:pPr marL="0" indent="0">
              <a:buNone/>
            </a:pPr>
            <a:r>
              <a:rPr lang="en-US" b="1" baseline="30000" dirty="0"/>
              <a:t>27 </a:t>
            </a:r>
            <a:r>
              <a:rPr lang="en-US" dirty="0"/>
              <a:t>The man answered, “‘You must love the </a:t>
            </a:r>
            <a:r>
              <a:rPr lang="en-US" cap="small" dirty="0"/>
              <a:t>Lord</a:t>
            </a:r>
            <a:r>
              <a:rPr lang="en-US" dirty="0"/>
              <a:t> your God with all your heart, all your soul, all your strength, and all your mind.’ And, ‘Love your neighbor as yourself.’”</a:t>
            </a:r>
          </a:p>
          <a:p>
            <a:pPr marL="0" indent="0">
              <a:buNone/>
            </a:pPr>
            <a:r>
              <a:rPr lang="en-US" b="1" baseline="30000" dirty="0"/>
              <a:t>28 </a:t>
            </a:r>
            <a:r>
              <a:rPr lang="en-US" b="1" dirty="0"/>
              <a:t>“Right!” Jesus told him. “Do this and you will live!”</a:t>
            </a:r>
          </a:p>
        </p:txBody>
      </p:sp>
    </p:spTree>
    <p:extLst>
      <p:ext uri="{BB962C8B-B14F-4D97-AF65-F5344CB8AC3E}">
        <p14:creationId xmlns:p14="http://schemas.microsoft.com/office/powerpoint/2010/main" val="40635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8E67F-4725-4A78-B827-76A414ACAB9A}"/>
              </a:ext>
            </a:extLst>
          </p:cNvPr>
          <p:cNvSpPr>
            <a:spLocks noGrp="1"/>
          </p:cNvSpPr>
          <p:nvPr>
            <p:ph type="title"/>
          </p:nvPr>
        </p:nvSpPr>
        <p:spPr>
          <a:xfrm>
            <a:off x="838200" y="365125"/>
            <a:ext cx="10515600" cy="530225"/>
          </a:xfrm>
        </p:spPr>
        <p:txBody>
          <a:bodyPr>
            <a:normAutofit/>
          </a:bodyPr>
          <a:lstStyle/>
          <a:p>
            <a:r>
              <a:rPr lang="en-US" sz="2800" dirty="0"/>
              <a:t>Luke 10</a:t>
            </a:r>
          </a:p>
        </p:txBody>
      </p:sp>
      <p:sp>
        <p:nvSpPr>
          <p:cNvPr id="3" name="Content Placeholder 2">
            <a:extLst>
              <a:ext uri="{FF2B5EF4-FFF2-40B4-BE49-F238E27FC236}">
                <a16:creationId xmlns:a16="http://schemas.microsoft.com/office/drawing/2014/main" id="{BAE7F8AD-455D-4A4A-9D6A-199601F4C117}"/>
              </a:ext>
            </a:extLst>
          </p:cNvPr>
          <p:cNvSpPr>
            <a:spLocks noGrp="1"/>
          </p:cNvSpPr>
          <p:nvPr>
            <p:ph idx="1"/>
          </p:nvPr>
        </p:nvSpPr>
        <p:spPr>
          <a:xfrm>
            <a:off x="838200" y="1123950"/>
            <a:ext cx="10515600" cy="5053013"/>
          </a:xfrm>
        </p:spPr>
        <p:txBody>
          <a:bodyPr anchor="ctr"/>
          <a:lstStyle/>
          <a:p>
            <a:pPr marL="0" indent="0">
              <a:buNone/>
            </a:pPr>
            <a:r>
              <a:rPr lang="en-US" b="1" baseline="30000" dirty="0"/>
              <a:t>25 </a:t>
            </a:r>
            <a:r>
              <a:rPr lang="en-US" dirty="0"/>
              <a:t>One day an expert in religious law stood up to test Jesus by asking him this question: “Teacher, what should I do to inherit eternal life?”</a:t>
            </a:r>
          </a:p>
        </p:txBody>
      </p:sp>
    </p:spTree>
    <p:extLst>
      <p:ext uri="{BB962C8B-B14F-4D97-AF65-F5344CB8AC3E}">
        <p14:creationId xmlns:p14="http://schemas.microsoft.com/office/powerpoint/2010/main" val="1174640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8E67F-4725-4A78-B827-76A414ACAB9A}"/>
              </a:ext>
            </a:extLst>
          </p:cNvPr>
          <p:cNvSpPr>
            <a:spLocks noGrp="1"/>
          </p:cNvSpPr>
          <p:nvPr>
            <p:ph type="title"/>
          </p:nvPr>
        </p:nvSpPr>
        <p:spPr>
          <a:xfrm>
            <a:off x="838200" y="365125"/>
            <a:ext cx="10515600" cy="530225"/>
          </a:xfrm>
        </p:spPr>
        <p:txBody>
          <a:bodyPr>
            <a:normAutofit/>
          </a:bodyPr>
          <a:lstStyle/>
          <a:p>
            <a:r>
              <a:rPr lang="en-US" sz="2800" dirty="0"/>
              <a:t>Luke 10</a:t>
            </a:r>
          </a:p>
        </p:txBody>
      </p:sp>
      <p:sp>
        <p:nvSpPr>
          <p:cNvPr id="3" name="Content Placeholder 2">
            <a:extLst>
              <a:ext uri="{FF2B5EF4-FFF2-40B4-BE49-F238E27FC236}">
                <a16:creationId xmlns:a16="http://schemas.microsoft.com/office/drawing/2014/main" id="{BAE7F8AD-455D-4A4A-9D6A-199601F4C117}"/>
              </a:ext>
            </a:extLst>
          </p:cNvPr>
          <p:cNvSpPr>
            <a:spLocks noGrp="1"/>
          </p:cNvSpPr>
          <p:nvPr>
            <p:ph idx="1"/>
          </p:nvPr>
        </p:nvSpPr>
        <p:spPr>
          <a:xfrm>
            <a:off x="838200" y="1123950"/>
            <a:ext cx="10515600" cy="5053013"/>
          </a:xfrm>
        </p:spPr>
        <p:txBody>
          <a:bodyPr anchor="ctr"/>
          <a:lstStyle/>
          <a:p>
            <a:pPr marL="0" indent="0">
              <a:buNone/>
            </a:pPr>
            <a:r>
              <a:rPr lang="en-US" b="1" baseline="30000" dirty="0"/>
              <a:t>26 </a:t>
            </a:r>
            <a:r>
              <a:rPr lang="en-US" dirty="0"/>
              <a:t>Jesus replied, “What does the law of Moses say? How do you read it?”</a:t>
            </a:r>
          </a:p>
          <a:p>
            <a:pPr marL="0" indent="0">
              <a:buNone/>
            </a:pPr>
            <a:r>
              <a:rPr lang="en-US" b="1" baseline="30000" dirty="0"/>
              <a:t>27 </a:t>
            </a:r>
            <a:r>
              <a:rPr lang="en-US" dirty="0"/>
              <a:t>The man answered, “‘You must love the </a:t>
            </a:r>
            <a:r>
              <a:rPr lang="en-US" cap="small" dirty="0"/>
              <a:t>Lord</a:t>
            </a:r>
            <a:r>
              <a:rPr lang="en-US" dirty="0"/>
              <a:t> your God with all your heart, all your soul, all your strength, and all your mind.’ And, ‘Love your neighbor as yourself.’”</a:t>
            </a:r>
          </a:p>
          <a:p>
            <a:pPr marL="0" indent="0">
              <a:buNone/>
            </a:pPr>
            <a:r>
              <a:rPr lang="en-US" b="1" baseline="30000" dirty="0"/>
              <a:t>28 </a:t>
            </a:r>
            <a:r>
              <a:rPr lang="en-US" dirty="0"/>
              <a:t>“Right!” Jesus told him. “Do this and you will live!”</a:t>
            </a:r>
          </a:p>
          <a:p>
            <a:pPr marL="0" indent="0">
              <a:buNone/>
            </a:pPr>
            <a:r>
              <a:rPr lang="en-US" b="1" baseline="30000" dirty="0"/>
              <a:t>29 </a:t>
            </a:r>
            <a:r>
              <a:rPr lang="en-US" dirty="0"/>
              <a:t>The man wanted to justify his actions, so he asked Jesus, “And who is my neighbor?”</a:t>
            </a:r>
          </a:p>
        </p:txBody>
      </p:sp>
    </p:spTree>
    <p:extLst>
      <p:ext uri="{BB962C8B-B14F-4D97-AF65-F5344CB8AC3E}">
        <p14:creationId xmlns:p14="http://schemas.microsoft.com/office/powerpoint/2010/main" val="1509002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8E67F-4725-4A78-B827-76A414ACAB9A}"/>
              </a:ext>
            </a:extLst>
          </p:cNvPr>
          <p:cNvSpPr>
            <a:spLocks noGrp="1"/>
          </p:cNvSpPr>
          <p:nvPr>
            <p:ph type="title"/>
          </p:nvPr>
        </p:nvSpPr>
        <p:spPr>
          <a:xfrm>
            <a:off x="838200" y="365125"/>
            <a:ext cx="10515600" cy="530225"/>
          </a:xfrm>
        </p:spPr>
        <p:txBody>
          <a:bodyPr>
            <a:normAutofit/>
          </a:bodyPr>
          <a:lstStyle/>
          <a:p>
            <a:r>
              <a:rPr lang="en-US" sz="2800" dirty="0"/>
              <a:t>Luke 10</a:t>
            </a:r>
          </a:p>
        </p:txBody>
      </p:sp>
      <p:sp>
        <p:nvSpPr>
          <p:cNvPr id="3" name="Content Placeholder 2">
            <a:extLst>
              <a:ext uri="{FF2B5EF4-FFF2-40B4-BE49-F238E27FC236}">
                <a16:creationId xmlns:a16="http://schemas.microsoft.com/office/drawing/2014/main" id="{BAE7F8AD-455D-4A4A-9D6A-199601F4C117}"/>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30 </a:t>
            </a:r>
            <a:r>
              <a:rPr lang="en-US" dirty="0"/>
              <a:t>Jesus replied with a story: “A Jewish man was traveling from Jerusalem down to Jericho, and he was attacked by bandits. They stripped him of his clothes, beat him up, and left him half dead beside the road.</a:t>
            </a:r>
          </a:p>
          <a:p>
            <a:pPr marL="0" indent="0">
              <a:buNone/>
            </a:pPr>
            <a:r>
              <a:rPr lang="en-US" b="1" baseline="30000" dirty="0"/>
              <a:t>31 </a:t>
            </a:r>
            <a:r>
              <a:rPr lang="en-US" dirty="0"/>
              <a:t>“By chance a priest came along. But when he saw the man lying there, he crossed to the other side of the road and passed him by. </a:t>
            </a:r>
            <a:r>
              <a:rPr lang="en-US" b="1" baseline="30000" dirty="0"/>
              <a:t>32 </a:t>
            </a:r>
            <a:r>
              <a:rPr lang="en-US" dirty="0"/>
              <a:t>A Temple assistant walked over and looked at him lying there, but he also passed by on the other side.</a:t>
            </a:r>
          </a:p>
        </p:txBody>
      </p:sp>
    </p:spTree>
    <p:extLst>
      <p:ext uri="{BB962C8B-B14F-4D97-AF65-F5344CB8AC3E}">
        <p14:creationId xmlns:p14="http://schemas.microsoft.com/office/powerpoint/2010/main" val="333466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8E67F-4725-4A78-B827-76A414ACAB9A}"/>
              </a:ext>
            </a:extLst>
          </p:cNvPr>
          <p:cNvSpPr>
            <a:spLocks noGrp="1"/>
          </p:cNvSpPr>
          <p:nvPr>
            <p:ph type="title"/>
          </p:nvPr>
        </p:nvSpPr>
        <p:spPr>
          <a:xfrm>
            <a:off x="838200" y="365125"/>
            <a:ext cx="10515600" cy="530225"/>
          </a:xfrm>
        </p:spPr>
        <p:txBody>
          <a:bodyPr>
            <a:normAutofit/>
          </a:bodyPr>
          <a:lstStyle/>
          <a:p>
            <a:r>
              <a:rPr lang="en-US" sz="2800" dirty="0"/>
              <a:t>Luke 10</a:t>
            </a:r>
          </a:p>
        </p:txBody>
      </p:sp>
      <p:sp>
        <p:nvSpPr>
          <p:cNvPr id="3" name="Content Placeholder 2">
            <a:extLst>
              <a:ext uri="{FF2B5EF4-FFF2-40B4-BE49-F238E27FC236}">
                <a16:creationId xmlns:a16="http://schemas.microsoft.com/office/drawing/2014/main" id="{BAE7F8AD-455D-4A4A-9D6A-199601F4C117}"/>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33 </a:t>
            </a:r>
            <a:r>
              <a:rPr lang="en-US" dirty="0"/>
              <a:t>“Then a despised Samaritan came along, and when he saw the man, he felt compassion for him. </a:t>
            </a:r>
            <a:r>
              <a:rPr lang="en-US" b="1" baseline="30000" dirty="0"/>
              <a:t>34 </a:t>
            </a:r>
            <a:r>
              <a:rPr lang="en-US" dirty="0"/>
              <a:t>Going over to him, the Samaritan soothed his wounds with olive oil and wine and bandaged them. Then he put the man on his own donkey and took him to an inn, where he took care of him. </a:t>
            </a:r>
            <a:r>
              <a:rPr lang="en-US" b="1" baseline="30000" dirty="0"/>
              <a:t>35 </a:t>
            </a:r>
            <a:r>
              <a:rPr lang="en-US" dirty="0"/>
              <a:t>The next day he handed the innkeeper two silver coins, telling him, ‘Take care of this man. If his bill runs higher than this, I’ll pay you the next time I’m here.’</a:t>
            </a:r>
          </a:p>
        </p:txBody>
      </p:sp>
    </p:spTree>
    <p:extLst>
      <p:ext uri="{BB962C8B-B14F-4D97-AF65-F5344CB8AC3E}">
        <p14:creationId xmlns:p14="http://schemas.microsoft.com/office/powerpoint/2010/main" val="303613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071F643-6DEF-4BE4-AB12-E05D9453A377}"/>
              </a:ext>
            </a:extLst>
          </p:cNvPr>
          <p:cNvPicPr>
            <a:picLocks noChangeAspect="1"/>
          </p:cNvPicPr>
          <p:nvPr/>
        </p:nvPicPr>
        <p:blipFill>
          <a:blip r:embed="rId2"/>
          <a:stretch>
            <a:fillRect/>
          </a:stretch>
        </p:blipFill>
        <p:spPr>
          <a:xfrm>
            <a:off x="1523999" y="132159"/>
            <a:ext cx="9142349" cy="6592491"/>
          </a:xfrm>
          <a:prstGeom prst="rect">
            <a:avLst/>
          </a:prstGeom>
        </p:spPr>
      </p:pic>
    </p:spTree>
    <p:extLst>
      <p:ext uri="{BB962C8B-B14F-4D97-AF65-F5344CB8AC3E}">
        <p14:creationId xmlns:p14="http://schemas.microsoft.com/office/powerpoint/2010/main" val="2802531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8E67F-4725-4A78-B827-76A414ACAB9A}"/>
              </a:ext>
            </a:extLst>
          </p:cNvPr>
          <p:cNvSpPr>
            <a:spLocks noGrp="1"/>
          </p:cNvSpPr>
          <p:nvPr>
            <p:ph type="title"/>
          </p:nvPr>
        </p:nvSpPr>
        <p:spPr>
          <a:xfrm>
            <a:off x="838200" y="365125"/>
            <a:ext cx="10515600" cy="530225"/>
          </a:xfrm>
        </p:spPr>
        <p:txBody>
          <a:bodyPr>
            <a:normAutofit/>
          </a:bodyPr>
          <a:lstStyle/>
          <a:p>
            <a:r>
              <a:rPr lang="en-US" sz="2800" dirty="0"/>
              <a:t>Luke 10</a:t>
            </a:r>
          </a:p>
        </p:txBody>
      </p:sp>
      <p:sp>
        <p:nvSpPr>
          <p:cNvPr id="3" name="Content Placeholder 2">
            <a:extLst>
              <a:ext uri="{FF2B5EF4-FFF2-40B4-BE49-F238E27FC236}">
                <a16:creationId xmlns:a16="http://schemas.microsoft.com/office/drawing/2014/main" id="{BAE7F8AD-455D-4A4A-9D6A-199601F4C117}"/>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a:t>36</a:t>
            </a:r>
            <a:r>
              <a:rPr lang="en-US" b="1" baseline="30000" dirty="0"/>
              <a:t> </a:t>
            </a:r>
            <a:r>
              <a:rPr lang="en-US" dirty="0"/>
              <a:t>“Now which of these three would you say was a neighbor to the man who was attacked by bandits?” Jesus asked.</a:t>
            </a:r>
          </a:p>
          <a:p>
            <a:pPr marL="0" indent="0">
              <a:buNone/>
            </a:pPr>
            <a:r>
              <a:rPr lang="en-US" b="1" baseline="30000" dirty="0"/>
              <a:t>37 </a:t>
            </a:r>
            <a:r>
              <a:rPr lang="en-US" dirty="0"/>
              <a:t>The man replied, “The one who showed him mercy.”</a:t>
            </a:r>
          </a:p>
          <a:p>
            <a:pPr marL="0" indent="0">
              <a:buNone/>
            </a:pPr>
            <a:r>
              <a:rPr lang="en-US" dirty="0"/>
              <a:t>Then Jesus said, “Yes, now go and do the same.”</a:t>
            </a:r>
          </a:p>
        </p:txBody>
      </p:sp>
    </p:spTree>
    <p:extLst>
      <p:ext uri="{BB962C8B-B14F-4D97-AF65-F5344CB8AC3E}">
        <p14:creationId xmlns:p14="http://schemas.microsoft.com/office/powerpoint/2010/main" val="1318337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E7F8AD-455D-4A4A-9D6A-199601F4C117}"/>
              </a:ext>
            </a:extLst>
          </p:cNvPr>
          <p:cNvSpPr>
            <a:spLocks noGrp="1"/>
          </p:cNvSpPr>
          <p:nvPr>
            <p:ph idx="1"/>
          </p:nvPr>
        </p:nvSpPr>
        <p:spPr>
          <a:xfrm>
            <a:off x="838200" y="1123950"/>
            <a:ext cx="10515600" cy="5053013"/>
          </a:xfrm>
        </p:spPr>
        <p:txBody>
          <a:bodyPr anchor="ctr">
            <a:normAutofit/>
          </a:bodyPr>
          <a:lstStyle/>
          <a:p>
            <a:pPr marL="0" indent="0" algn="ctr">
              <a:buNone/>
            </a:pPr>
            <a:r>
              <a:rPr lang="en-US" sz="4000" dirty="0"/>
              <a:t>Those people</a:t>
            </a:r>
          </a:p>
        </p:txBody>
      </p:sp>
    </p:spTree>
    <p:extLst>
      <p:ext uri="{BB962C8B-B14F-4D97-AF65-F5344CB8AC3E}">
        <p14:creationId xmlns:p14="http://schemas.microsoft.com/office/powerpoint/2010/main" val="3416997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8E67F-4725-4A78-B827-76A414ACAB9A}"/>
              </a:ext>
            </a:extLst>
          </p:cNvPr>
          <p:cNvSpPr>
            <a:spLocks noGrp="1"/>
          </p:cNvSpPr>
          <p:nvPr>
            <p:ph type="title"/>
          </p:nvPr>
        </p:nvSpPr>
        <p:spPr>
          <a:xfrm>
            <a:off x="838200" y="365125"/>
            <a:ext cx="10515600" cy="530225"/>
          </a:xfrm>
        </p:spPr>
        <p:txBody>
          <a:bodyPr>
            <a:normAutofit/>
          </a:bodyPr>
          <a:lstStyle/>
          <a:p>
            <a:r>
              <a:rPr lang="en-US" sz="2800" dirty="0"/>
              <a:t>Luke 10</a:t>
            </a:r>
          </a:p>
        </p:txBody>
      </p:sp>
      <p:sp>
        <p:nvSpPr>
          <p:cNvPr id="3" name="Content Placeholder 2">
            <a:extLst>
              <a:ext uri="{FF2B5EF4-FFF2-40B4-BE49-F238E27FC236}">
                <a16:creationId xmlns:a16="http://schemas.microsoft.com/office/drawing/2014/main" id="{BAE7F8AD-455D-4A4A-9D6A-199601F4C117}"/>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38 </a:t>
            </a:r>
            <a:r>
              <a:rPr lang="en-US" dirty="0"/>
              <a:t>As Jesus and his disciples were on their way, he came to a village where a woman named Martha opened her home to him. </a:t>
            </a:r>
            <a:r>
              <a:rPr lang="en-US" b="1" baseline="30000" dirty="0"/>
              <a:t>39 </a:t>
            </a:r>
            <a:r>
              <a:rPr lang="en-US" dirty="0"/>
              <a:t>She had a sister called Mary, who sat at the Lord’s feet listening to what he said.</a:t>
            </a:r>
          </a:p>
        </p:txBody>
      </p:sp>
    </p:spTree>
    <p:extLst>
      <p:ext uri="{BB962C8B-B14F-4D97-AF65-F5344CB8AC3E}">
        <p14:creationId xmlns:p14="http://schemas.microsoft.com/office/powerpoint/2010/main" val="3914077913"/>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66</TotalTime>
  <Words>80</Words>
  <Application>Microsoft Office PowerPoint</Application>
  <PresentationFormat>Widescreen</PresentationFormat>
  <Paragraphs>35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Depth</vt:lpstr>
      <vt:lpstr>Neighbors</vt:lpstr>
      <vt:lpstr>Luke 10</vt:lpstr>
      <vt:lpstr>Luke 10</vt:lpstr>
      <vt:lpstr>Luke 10</vt:lpstr>
      <vt:lpstr>Luke 10</vt:lpstr>
      <vt:lpstr>PowerPoint Presentation</vt:lpstr>
      <vt:lpstr>Luke 10</vt:lpstr>
      <vt:lpstr>PowerPoint Presentation</vt:lpstr>
      <vt:lpstr>Luke 10</vt:lpstr>
      <vt:lpstr>Luke 10</vt:lpstr>
      <vt:lpstr>Luke 10</vt:lpstr>
      <vt:lpstr>Luke 10</vt:lpstr>
      <vt:lpstr>Luke 11</vt:lpstr>
      <vt:lpstr>Luke 11</vt:lpstr>
      <vt:lpstr>Luke 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Neighbors</dc:title>
  <dc:creator>Jonathan Stamper</dc:creator>
  <cp:lastModifiedBy>Jonathan Stamper</cp:lastModifiedBy>
  <cp:revision>5</cp:revision>
  <dcterms:created xsi:type="dcterms:W3CDTF">2019-03-24T13:04:59Z</dcterms:created>
  <dcterms:modified xsi:type="dcterms:W3CDTF">2019-03-24T14:11:19Z</dcterms:modified>
</cp:coreProperties>
</file>