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0" r:id="rId8"/>
    <p:sldId id="263" r:id="rId9"/>
    <p:sldId id="264" r:id="rId10"/>
    <p:sldId id="265" r:id="rId11"/>
    <p:sldId id="269"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9/14/2019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9/14/2019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9/14/2019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9/14/2019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9/14/2019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9/14/2019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9/14/2019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9/14/2019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9/14/2019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9/14/2019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9/14/2019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9/14/2019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9/14/2019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9/14/2019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29B1D-5393-4AD6-873B-E08E77FAC850}"/>
              </a:ext>
            </a:extLst>
          </p:cNvPr>
          <p:cNvSpPr>
            <a:spLocks noGrp="1"/>
          </p:cNvSpPr>
          <p:nvPr>
            <p:ph type="ctrTitle"/>
          </p:nvPr>
        </p:nvSpPr>
        <p:spPr/>
        <p:txBody>
          <a:bodyPr/>
          <a:lstStyle/>
          <a:p>
            <a:r>
              <a:rPr lang="en-US" dirty="0"/>
              <a:t>Parenting</a:t>
            </a:r>
          </a:p>
        </p:txBody>
      </p:sp>
      <p:sp>
        <p:nvSpPr>
          <p:cNvPr id="3" name="Subtitle 2">
            <a:extLst>
              <a:ext uri="{FF2B5EF4-FFF2-40B4-BE49-F238E27FC236}">
                <a16:creationId xmlns:a16="http://schemas.microsoft.com/office/drawing/2014/main" id="{50907EFF-FC15-4088-8804-AB73EE1CB87B}"/>
              </a:ext>
            </a:extLst>
          </p:cNvPr>
          <p:cNvSpPr>
            <a:spLocks noGrp="1"/>
          </p:cNvSpPr>
          <p:nvPr>
            <p:ph type="subTitle" idx="1"/>
          </p:nvPr>
        </p:nvSpPr>
        <p:spPr/>
        <p:txBody>
          <a:bodyPr/>
          <a:lstStyle/>
          <a:p>
            <a:r>
              <a:rPr lang="en-US" dirty="0" err="1"/>
              <a:t>Spritual</a:t>
            </a:r>
            <a:r>
              <a:rPr lang="en-US" dirty="0"/>
              <a:t> Formation – Proverbs part 6</a:t>
            </a:r>
          </a:p>
        </p:txBody>
      </p:sp>
    </p:spTree>
    <p:extLst>
      <p:ext uri="{BB962C8B-B14F-4D97-AF65-F5344CB8AC3E}">
        <p14:creationId xmlns:p14="http://schemas.microsoft.com/office/powerpoint/2010/main" val="2922660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86D4-D18D-4F77-A5F1-64E2D47C8156}"/>
              </a:ext>
            </a:extLst>
          </p:cNvPr>
          <p:cNvSpPr>
            <a:spLocks noGrp="1"/>
          </p:cNvSpPr>
          <p:nvPr>
            <p:ph type="title"/>
          </p:nvPr>
        </p:nvSpPr>
        <p:spPr>
          <a:xfrm>
            <a:off x="838200" y="365125"/>
            <a:ext cx="10515600" cy="467995"/>
          </a:xfrm>
        </p:spPr>
        <p:txBody>
          <a:bodyPr>
            <a:normAutofit fontScale="90000"/>
          </a:bodyPr>
          <a:lstStyle/>
          <a:p>
            <a:r>
              <a:rPr lang="en-US" sz="2800" dirty="0"/>
              <a:t>Mark 10</a:t>
            </a:r>
          </a:p>
        </p:txBody>
      </p:sp>
      <p:sp>
        <p:nvSpPr>
          <p:cNvPr id="3" name="Content Placeholder 2">
            <a:extLst>
              <a:ext uri="{FF2B5EF4-FFF2-40B4-BE49-F238E27FC236}">
                <a16:creationId xmlns:a16="http://schemas.microsoft.com/office/drawing/2014/main" id="{BFF5D980-485F-42B4-9C66-B86CC5865E52}"/>
              </a:ext>
            </a:extLst>
          </p:cNvPr>
          <p:cNvSpPr>
            <a:spLocks noGrp="1"/>
          </p:cNvSpPr>
          <p:nvPr>
            <p:ph idx="1"/>
          </p:nvPr>
        </p:nvSpPr>
        <p:spPr>
          <a:xfrm>
            <a:off x="934720" y="995680"/>
            <a:ext cx="10419080" cy="5181283"/>
          </a:xfrm>
        </p:spPr>
        <p:txBody>
          <a:bodyPr anchor="ctr"/>
          <a:lstStyle/>
          <a:p>
            <a:pPr marL="0" indent="0">
              <a:buNone/>
            </a:pPr>
            <a:r>
              <a:rPr lang="en-US" b="1" baseline="30000" dirty="0"/>
              <a:t>13 </a:t>
            </a:r>
            <a:r>
              <a:rPr lang="en-US" dirty="0"/>
              <a:t>People were bringing little children to Jesus for him to place his hands on them, but the disciples rebuked them. </a:t>
            </a:r>
            <a:r>
              <a:rPr lang="en-US" b="1" baseline="30000" dirty="0"/>
              <a:t>14 </a:t>
            </a:r>
            <a:r>
              <a:rPr lang="en-US" dirty="0"/>
              <a:t>When Jesus saw this, he was indignant. He said to them, “Let the little children come to me, and do not hinder them, for the kingdom of God belongs to such as these. </a:t>
            </a:r>
            <a:r>
              <a:rPr lang="en-US" b="1" baseline="30000" dirty="0"/>
              <a:t>15 </a:t>
            </a:r>
            <a:r>
              <a:rPr lang="en-US" dirty="0"/>
              <a:t>Truly I tell you, anyone who will not receive the kingdom of God like a little child will never enter it.” </a:t>
            </a:r>
            <a:r>
              <a:rPr lang="en-US" b="1" baseline="30000" dirty="0"/>
              <a:t>16 </a:t>
            </a:r>
            <a:r>
              <a:rPr lang="en-US" dirty="0"/>
              <a:t>And he took the children in his arms, placed his hands on them and blessed them.</a:t>
            </a:r>
          </a:p>
        </p:txBody>
      </p:sp>
    </p:spTree>
    <p:extLst>
      <p:ext uri="{BB962C8B-B14F-4D97-AF65-F5344CB8AC3E}">
        <p14:creationId xmlns:p14="http://schemas.microsoft.com/office/powerpoint/2010/main" val="2054828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86D4-D18D-4F77-A5F1-64E2D47C8156}"/>
              </a:ext>
            </a:extLst>
          </p:cNvPr>
          <p:cNvSpPr>
            <a:spLocks noGrp="1"/>
          </p:cNvSpPr>
          <p:nvPr>
            <p:ph type="title"/>
          </p:nvPr>
        </p:nvSpPr>
        <p:spPr>
          <a:xfrm>
            <a:off x="838200" y="365125"/>
            <a:ext cx="10515600" cy="467995"/>
          </a:xfrm>
        </p:spPr>
        <p:txBody>
          <a:bodyPr>
            <a:normAutofit fontScale="90000"/>
          </a:bodyPr>
          <a:lstStyle/>
          <a:p>
            <a:r>
              <a:rPr lang="en-US" sz="2800" dirty="0"/>
              <a:t>John 13</a:t>
            </a:r>
          </a:p>
        </p:txBody>
      </p:sp>
      <p:sp>
        <p:nvSpPr>
          <p:cNvPr id="3" name="Content Placeholder 2">
            <a:extLst>
              <a:ext uri="{FF2B5EF4-FFF2-40B4-BE49-F238E27FC236}">
                <a16:creationId xmlns:a16="http://schemas.microsoft.com/office/drawing/2014/main" id="{BFF5D980-485F-42B4-9C66-B86CC5865E52}"/>
              </a:ext>
            </a:extLst>
          </p:cNvPr>
          <p:cNvSpPr>
            <a:spLocks noGrp="1"/>
          </p:cNvSpPr>
          <p:nvPr>
            <p:ph idx="1"/>
          </p:nvPr>
        </p:nvSpPr>
        <p:spPr>
          <a:xfrm>
            <a:off x="934720" y="995680"/>
            <a:ext cx="10419080" cy="5181283"/>
          </a:xfrm>
        </p:spPr>
        <p:txBody>
          <a:bodyPr anchor="ctr"/>
          <a:lstStyle/>
          <a:p>
            <a:pPr marL="0" indent="0">
              <a:buNone/>
            </a:pPr>
            <a:r>
              <a:rPr lang="en-US" b="1" baseline="30000" dirty="0"/>
              <a:t>34 </a:t>
            </a:r>
            <a:r>
              <a:rPr lang="en-US" dirty="0"/>
              <a:t>“A new command I give you: Love one another. As I have loved you, so you must love one another. </a:t>
            </a:r>
            <a:r>
              <a:rPr lang="en-US" b="1" baseline="30000" dirty="0"/>
              <a:t>35 </a:t>
            </a:r>
            <a:r>
              <a:rPr lang="en-US" dirty="0"/>
              <a:t>By this everyone will know that you are my disciples, if you love one another.</a:t>
            </a:r>
          </a:p>
        </p:txBody>
      </p:sp>
    </p:spTree>
    <p:extLst>
      <p:ext uri="{BB962C8B-B14F-4D97-AF65-F5344CB8AC3E}">
        <p14:creationId xmlns:p14="http://schemas.microsoft.com/office/powerpoint/2010/main" val="1535193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86D4-D18D-4F77-A5F1-64E2D47C8156}"/>
              </a:ext>
            </a:extLst>
          </p:cNvPr>
          <p:cNvSpPr>
            <a:spLocks noGrp="1"/>
          </p:cNvSpPr>
          <p:nvPr>
            <p:ph type="title"/>
          </p:nvPr>
        </p:nvSpPr>
        <p:spPr>
          <a:xfrm>
            <a:off x="838200" y="365125"/>
            <a:ext cx="10515600" cy="467995"/>
          </a:xfrm>
        </p:spPr>
        <p:txBody>
          <a:bodyPr>
            <a:normAutofit fontScale="90000"/>
          </a:bodyPr>
          <a:lstStyle/>
          <a:p>
            <a:r>
              <a:rPr lang="en-US" sz="2800" dirty="0"/>
              <a:t>Proverbs 29</a:t>
            </a:r>
          </a:p>
        </p:txBody>
      </p:sp>
      <p:sp>
        <p:nvSpPr>
          <p:cNvPr id="3" name="Content Placeholder 2">
            <a:extLst>
              <a:ext uri="{FF2B5EF4-FFF2-40B4-BE49-F238E27FC236}">
                <a16:creationId xmlns:a16="http://schemas.microsoft.com/office/drawing/2014/main" id="{BFF5D980-485F-42B4-9C66-B86CC5865E52}"/>
              </a:ext>
            </a:extLst>
          </p:cNvPr>
          <p:cNvSpPr>
            <a:spLocks noGrp="1"/>
          </p:cNvSpPr>
          <p:nvPr>
            <p:ph idx="1"/>
          </p:nvPr>
        </p:nvSpPr>
        <p:spPr>
          <a:xfrm>
            <a:off x="934720" y="995680"/>
            <a:ext cx="10419080" cy="5181283"/>
          </a:xfrm>
        </p:spPr>
        <p:txBody>
          <a:bodyPr anchor="ctr"/>
          <a:lstStyle/>
          <a:p>
            <a:pPr marL="0" indent="0">
              <a:buNone/>
            </a:pPr>
            <a:r>
              <a:rPr lang="en-US" b="1" baseline="30000" dirty="0"/>
              <a:t>17 </a:t>
            </a:r>
            <a:r>
              <a:rPr lang="en-US" dirty="0"/>
              <a:t>Discipline your children, and they will give you peace;</a:t>
            </a:r>
            <a:br>
              <a:rPr lang="en-US" dirty="0"/>
            </a:br>
            <a:r>
              <a:rPr lang="en-US" dirty="0"/>
              <a:t>    they will bring you the delights you desire.</a:t>
            </a:r>
          </a:p>
        </p:txBody>
      </p:sp>
    </p:spTree>
    <p:extLst>
      <p:ext uri="{BB962C8B-B14F-4D97-AF65-F5344CB8AC3E}">
        <p14:creationId xmlns:p14="http://schemas.microsoft.com/office/powerpoint/2010/main" val="363456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5E29FF1-BA3E-42B6-821A-99F9C48B1CDF}"/>
              </a:ext>
            </a:extLst>
          </p:cNvPr>
          <p:cNvPicPr>
            <a:picLocks noChangeAspect="1"/>
          </p:cNvPicPr>
          <p:nvPr/>
        </p:nvPicPr>
        <p:blipFill>
          <a:blip r:embed="rId2"/>
          <a:stretch>
            <a:fillRect/>
          </a:stretch>
        </p:blipFill>
        <p:spPr>
          <a:xfrm>
            <a:off x="2377440" y="573830"/>
            <a:ext cx="7477760" cy="5741545"/>
          </a:xfrm>
          <a:prstGeom prst="rect">
            <a:avLst/>
          </a:prstGeom>
        </p:spPr>
      </p:pic>
    </p:spTree>
    <p:extLst>
      <p:ext uri="{BB962C8B-B14F-4D97-AF65-F5344CB8AC3E}">
        <p14:creationId xmlns:p14="http://schemas.microsoft.com/office/powerpoint/2010/main" val="537556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2719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86D4-D18D-4F77-A5F1-64E2D47C8156}"/>
              </a:ext>
            </a:extLst>
          </p:cNvPr>
          <p:cNvSpPr>
            <a:spLocks noGrp="1"/>
          </p:cNvSpPr>
          <p:nvPr>
            <p:ph type="title"/>
          </p:nvPr>
        </p:nvSpPr>
        <p:spPr>
          <a:xfrm>
            <a:off x="838200" y="365125"/>
            <a:ext cx="10515600" cy="467995"/>
          </a:xfrm>
        </p:spPr>
        <p:txBody>
          <a:bodyPr>
            <a:normAutofit fontScale="90000"/>
          </a:bodyPr>
          <a:lstStyle/>
          <a:p>
            <a:r>
              <a:rPr lang="en-US" sz="2800" dirty="0"/>
              <a:t>Proverbs 22</a:t>
            </a:r>
          </a:p>
        </p:txBody>
      </p:sp>
      <p:sp>
        <p:nvSpPr>
          <p:cNvPr id="3" name="Content Placeholder 2">
            <a:extLst>
              <a:ext uri="{FF2B5EF4-FFF2-40B4-BE49-F238E27FC236}">
                <a16:creationId xmlns:a16="http://schemas.microsoft.com/office/drawing/2014/main" id="{BFF5D980-485F-42B4-9C66-B86CC5865E52}"/>
              </a:ext>
            </a:extLst>
          </p:cNvPr>
          <p:cNvSpPr>
            <a:spLocks noGrp="1"/>
          </p:cNvSpPr>
          <p:nvPr>
            <p:ph idx="1"/>
          </p:nvPr>
        </p:nvSpPr>
        <p:spPr>
          <a:xfrm>
            <a:off x="934720" y="995680"/>
            <a:ext cx="10419080" cy="5181283"/>
          </a:xfrm>
        </p:spPr>
        <p:txBody>
          <a:bodyPr anchor="ctr"/>
          <a:lstStyle/>
          <a:p>
            <a:pPr marL="0" indent="0">
              <a:buNone/>
            </a:pPr>
            <a:r>
              <a:rPr lang="en-US" b="1" baseline="30000" dirty="0"/>
              <a:t>6 </a:t>
            </a:r>
            <a:r>
              <a:rPr lang="en-US" dirty="0"/>
              <a:t>Train up a child in the way he should go: and when he is old, he will not depart from it.</a:t>
            </a:r>
          </a:p>
        </p:txBody>
      </p:sp>
    </p:spTree>
    <p:extLst>
      <p:ext uri="{BB962C8B-B14F-4D97-AF65-F5344CB8AC3E}">
        <p14:creationId xmlns:p14="http://schemas.microsoft.com/office/powerpoint/2010/main" val="3531144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86D4-D18D-4F77-A5F1-64E2D47C8156}"/>
              </a:ext>
            </a:extLst>
          </p:cNvPr>
          <p:cNvSpPr>
            <a:spLocks noGrp="1"/>
          </p:cNvSpPr>
          <p:nvPr>
            <p:ph type="title"/>
          </p:nvPr>
        </p:nvSpPr>
        <p:spPr>
          <a:xfrm>
            <a:off x="838200" y="365125"/>
            <a:ext cx="10515600" cy="467995"/>
          </a:xfrm>
        </p:spPr>
        <p:txBody>
          <a:bodyPr>
            <a:normAutofit fontScale="90000"/>
          </a:bodyPr>
          <a:lstStyle/>
          <a:p>
            <a:r>
              <a:rPr lang="en-US" sz="2800" dirty="0"/>
              <a:t>Proverbs 22</a:t>
            </a:r>
          </a:p>
        </p:txBody>
      </p:sp>
      <p:sp>
        <p:nvSpPr>
          <p:cNvPr id="3" name="Content Placeholder 2">
            <a:extLst>
              <a:ext uri="{FF2B5EF4-FFF2-40B4-BE49-F238E27FC236}">
                <a16:creationId xmlns:a16="http://schemas.microsoft.com/office/drawing/2014/main" id="{BFF5D980-485F-42B4-9C66-B86CC5865E52}"/>
              </a:ext>
            </a:extLst>
          </p:cNvPr>
          <p:cNvSpPr>
            <a:spLocks noGrp="1"/>
          </p:cNvSpPr>
          <p:nvPr>
            <p:ph idx="1"/>
          </p:nvPr>
        </p:nvSpPr>
        <p:spPr>
          <a:xfrm>
            <a:off x="934720" y="995680"/>
            <a:ext cx="10419080" cy="5181283"/>
          </a:xfrm>
        </p:spPr>
        <p:txBody>
          <a:bodyPr anchor="ctr"/>
          <a:lstStyle/>
          <a:p>
            <a:pPr marL="0" indent="0">
              <a:buNone/>
            </a:pPr>
            <a:r>
              <a:rPr lang="en-US" dirty="0"/>
              <a:t>Folly is bound up in the heart of a child, but the rod of </a:t>
            </a:r>
            <a:r>
              <a:rPr lang="en-US" b="1" dirty="0"/>
              <a:t>discipline</a:t>
            </a:r>
            <a:r>
              <a:rPr lang="en-US" dirty="0"/>
              <a:t> will drive it far away.</a:t>
            </a:r>
          </a:p>
        </p:txBody>
      </p:sp>
    </p:spTree>
    <p:extLst>
      <p:ext uri="{BB962C8B-B14F-4D97-AF65-F5344CB8AC3E}">
        <p14:creationId xmlns:p14="http://schemas.microsoft.com/office/powerpoint/2010/main" val="278468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86D4-D18D-4F77-A5F1-64E2D47C8156}"/>
              </a:ext>
            </a:extLst>
          </p:cNvPr>
          <p:cNvSpPr>
            <a:spLocks noGrp="1"/>
          </p:cNvSpPr>
          <p:nvPr>
            <p:ph type="title"/>
          </p:nvPr>
        </p:nvSpPr>
        <p:spPr>
          <a:xfrm>
            <a:off x="838200" y="365125"/>
            <a:ext cx="10515600" cy="467995"/>
          </a:xfrm>
        </p:spPr>
        <p:txBody>
          <a:bodyPr>
            <a:normAutofit fontScale="90000"/>
          </a:bodyPr>
          <a:lstStyle/>
          <a:p>
            <a:r>
              <a:rPr lang="en-US" sz="2800" dirty="0"/>
              <a:t>Proverbs 23</a:t>
            </a:r>
          </a:p>
        </p:txBody>
      </p:sp>
      <p:sp>
        <p:nvSpPr>
          <p:cNvPr id="3" name="Content Placeholder 2">
            <a:extLst>
              <a:ext uri="{FF2B5EF4-FFF2-40B4-BE49-F238E27FC236}">
                <a16:creationId xmlns:a16="http://schemas.microsoft.com/office/drawing/2014/main" id="{BFF5D980-485F-42B4-9C66-B86CC5865E52}"/>
              </a:ext>
            </a:extLst>
          </p:cNvPr>
          <p:cNvSpPr>
            <a:spLocks noGrp="1"/>
          </p:cNvSpPr>
          <p:nvPr>
            <p:ph idx="1"/>
          </p:nvPr>
        </p:nvSpPr>
        <p:spPr>
          <a:xfrm>
            <a:off x="934720" y="995680"/>
            <a:ext cx="10419080" cy="5181283"/>
          </a:xfrm>
        </p:spPr>
        <p:txBody>
          <a:bodyPr anchor="ctr"/>
          <a:lstStyle/>
          <a:p>
            <a:pPr marL="0" indent="0">
              <a:buNone/>
            </a:pPr>
            <a:r>
              <a:rPr lang="en-US" dirty="0"/>
              <a:t>Do not withhold </a:t>
            </a:r>
            <a:r>
              <a:rPr lang="en-US" b="1" dirty="0"/>
              <a:t>discipline</a:t>
            </a:r>
            <a:r>
              <a:rPr lang="en-US" dirty="0"/>
              <a:t> from a child; if you punish them with the rod, they will not die.</a:t>
            </a:r>
          </a:p>
        </p:txBody>
      </p:sp>
    </p:spTree>
    <p:extLst>
      <p:ext uri="{BB962C8B-B14F-4D97-AF65-F5344CB8AC3E}">
        <p14:creationId xmlns:p14="http://schemas.microsoft.com/office/powerpoint/2010/main" val="1331603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86D4-D18D-4F77-A5F1-64E2D47C8156}"/>
              </a:ext>
            </a:extLst>
          </p:cNvPr>
          <p:cNvSpPr>
            <a:spLocks noGrp="1"/>
          </p:cNvSpPr>
          <p:nvPr>
            <p:ph type="title"/>
          </p:nvPr>
        </p:nvSpPr>
        <p:spPr>
          <a:xfrm>
            <a:off x="838200" y="365125"/>
            <a:ext cx="10515600" cy="6127115"/>
          </a:xfrm>
        </p:spPr>
        <p:txBody>
          <a:bodyPr>
            <a:normAutofit/>
          </a:bodyPr>
          <a:lstStyle/>
          <a:p>
            <a:pPr algn="ctr"/>
            <a:r>
              <a:rPr lang="en-US" sz="2800" dirty="0"/>
              <a:t>Musar: </a:t>
            </a:r>
            <a:r>
              <a:rPr lang="en-US" sz="2800" i="1" dirty="0"/>
              <a:t>discipline, instruction</a:t>
            </a:r>
          </a:p>
        </p:txBody>
      </p:sp>
    </p:spTree>
    <p:extLst>
      <p:ext uri="{BB962C8B-B14F-4D97-AF65-F5344CB8AC3E}">
        <p14:creationId xmlns:p14="http://schemas.microsoft.com/office/powerpoint/2010/main" val="3970508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86D4-D18D-4F77-A5F1-64E2D47C8156}"/>
              </a:ext>
            </a:extLst>
          </p:cNvPr>
          <p:cNvSpPr>
            <a:spLocks noGrp="1"/>
          </p:cNvSpPr>
          <p:nvPr>
            <p:ph type="title"/>
          </p:nvPr>
        </p:nvSpPr>
        <p:spPr>
          <a:xfrm>
            <a:off x="838200" y="365125"/>
            <a:ext cx="10515600" cy="467995"/>
          </a:xfrm>
        </p:spPr>
        <p:txBody>
          <a:bodyPr>
            <a:normAutofit fontScale="90000"/>
          </a:bodyPr>
          <a:lstStyle/>
          <a:p>
            <a:r>
              <a:rPr lang="en-US" sz="2800" dirty="0"/>
              <a:t>Proverbs 1</a:t>
            </a:r>
          </a:p>
        </p:txBody>
      </p:sp>
      <p:sp>
        <p:nvSpPr>
          <p:cNvPr id="3" name="Content Placeholder 2">
            <a:extLst>
              <a:ext uri="{FF2B5EF4-FFF2-40B4-BE49-F238E27FC236}">
                <a16:creationId xmlns:a16="http://schemas.microsoft.com/office/drawing/2014/main" id="{BFF5D980-485F-42B4-9C66-B86CC5865E52}"/>
              </a:ext>
            </a:extLst>
          </p:cNvPr>
          <p:cNvSpPr>
            <a:spLocks noGrp="1"/>
          </p:cNvSpPr>
          <p:nvPr>
            <p:ph idx="1"/>
          </p:nvPr>
        </p:nvSpPr>
        <p:spPr>
          <a:xfrm>
            <a:off x="934720" y="995680"/>
            <a:ext cx="10419080" cy="5181283"/>
          </a:xfrm>
        </p:spPr>
        <p:txBody>
          <a:bodyPr anchor="ctr"/>
          <a:lstStyle/>
          <a:p>
            <a:pPr marL="0" indent="0">
              <a:buNone/>
            </a:pPr>
            <a:r>
              <a:rPr lang="en-US" dirty="0"/>
              <a:t>The proverbs of Solomon son of David, king of Israel:</a:t>
            </a:r>
          </a:p>
          <a:p>
            <a:pPr marL="0" indent="0">
              <a:buNone/>
            </a:pPr>
            <a:r>
              <a:rPr lang="en-US" b="1" baseline="30000" dirty="0"/>
              <a:t>2 </a:t>
            </a:r>
            <a:r>
              <a:rPr lang="en-US" dirty="0"/>
              <a:t>for gaining wisdom and </a:t>
            </a:r>
            <a:r>
              <a:rPr lang="en-US" b="1" u="sng" dirty="0"/>
              <a:t>instruction</a:t>
            </a:r>
            <a:r>
              <a:rPr lang="en-US" dirty="0"/>
              <a:t>;</a:t>
            </a:r>
            <a:br>
              <a:rPr lang="en-US" dirty="0"/>
            </a:br>
            <a:r>
              <a:rPr lang="en-US" dirty="0"/>
              <a:t>    for understanding words of insight;</a:t>
            </a:r>
            <a:br>
              <a:rPr lang="en-US" dirty="0"/>
            </a:br>
            <a:r>
              <a:rPr lang="en-US" b="1" baseline="30000" dirty="0"/>
              <a:t>3 </a:t>
            </a:r>
            <a:r>
              <a:rPr lang="en-US" dirty="0"/>
              <a:t>for receiving instruction in prudent behavior,</a:t>
            </a:r>
            <a:br>
              <a:rPr lang="en-US" dirty="0"/>
            </a:br>
            <a:r>
              <a:rPr lang="en-US" dirty="0"/>
              <a:t>    doing what is right and just and fair</a:t>
            </a:r>
          </a:p>
        </p:txBody>
      </p:sp>
    </p:spTree>
    <p:extLst>
      <p:ext uri="{BB962C8B-B14F-4D97-AF65-F5344CB8AC3E}">
        <p14:creationId xmlns:p14="http://schemas.microsoft.com/office/powerpoint/2010/main" val="3687479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86D4-D18D-4F77-A5F1-64E2D47C8156}"/>
              </a:ext>
            </a:extLst>
          </p:cNvPr>
          <p:cNvSpPr>
            <a:spLocks noGrp="1"/>
          </p:cNvSpPr>
          <p:nvPr>
            <p:ph type="title"/>
          </p:nvPr>
        </p:nvSpPr>
        <p:spPr>
          <a:xfrm>
            <a:off x="838200" y="365125"/>
            <a:ext cx="10515600" cy="467995"/>
          </a:xfrm>
        </p:spPr>
        <p:txBody>
          <a:bodyPr>
            <a:normAutofit fontScale="90000"/>
          </a:bodyPr>
          <a:lstStyle/>
          <a:p>
            <a:r>
              <a:rPr lang="en-US" sz="2800" dirty="0"/>
              <a:t>Proverbs 3</a:t>
            </a:r>
          </a:p>
        </p:txBody>
      </p:sp>
      <p:sp>
        <p:nvSpPr>
          <p:cNvPr id="3" name="Content Placeholder 2">
            <a:extLst>
              <a:ext uri="{FF2B5EF4-FFF2-40B4-BE49-F238E27FC236}">
                <a16:creationId xmlns:a16="http://schemas.microsoft.com/office/drawing/2014/main" id="{BFF5D980-485F-42B4-9C66-B86CC5865E52}"/>
              </a:ext>
            </a:extLst>
          </p:cNvPr>
          <p:cNvSpPr>
            <a:spLocks noGrp="1"/>
          </p:cNvSpPr>
          <p:nvPr>
            <p:ph idx="1"/>
          </p:nvPr>
        </p:nvSpPr>
        <p:spPr>
          <a:xfrm>
            <a:off x="934720" y="995680"/>
            <a:ext cx="10419080" cy="5181283"/>
          </a:xfrm>
        </p:spPr>
        <p:txBody>
          <a:bodyPr anchor="ctr"/>
          <a:lstStyle/>
          <a:p>
            <a:pPr marL="0" indent="0">
              <a:buNone/>
            </a:pPr>
            <a:r>
              <a:rPr lang="en-US" b="1" baseline="30000" dirty="0"/>
              <a:t>11 </a:t>
            </a:r>
            <a:r>
              <a:rPr lang="en-US" dirty="0"/>
              <a:t>My son, do not despise the </a:t>
            </a:r>
            <a:r>
              <a:rPr lang="en-US" cap="small" dirty="0"/>
              <a:t>Lord</a:t>
            </a:r>
            <a:r>
              <a:rPr lang="en-US" dirty="0"/>
              <a:t>’s discipline,</a:t>
            </a:r>
            <a:br>
              <a:rPr lang="en-US" dirty="0"/>
            </a:br>
            <a:r>
              <a:rPr lang="en-US" dirty="0"/>
              <a:t>    and do not resent his rebuke,</a:t>
            </a:r>
            <a:br>
              <a:rPr lang="en-US" dirty="0"/>
            </a:br>
            <a:r>
              <a:rPr lang="en-US" b="1" baseline="30000" dirty="0"/>
              <a:t>12 </a:t>
            </a:r>
            <a:r>
              <a:rPr lang="en-US" dirty="0"/>
              <a:t>because the </a:t>
            </a:r>
            <a:r>
              <a:rPr lang="en-US" cap="small" dirty="0"/>
              <a:t>Lord</a:t>
            </a:r>
            <a:r>
              <a:rPr lang="en-US" dirty="0"/>
              <a:t> </a:t>
            </a:r>
            <a:r>
              <a:rPr lang="en-US" b="1" dirty="0"/>
              <a:t>disciplines</a:t>
            </a:r>
            <a:r>
              <a:rPr lang="en-US" dirty="0"/>
              <a:t> those he loves,</a:t>
            </a:r>
            <a:br>
              <a:rPr lang="en-US" dirty="0"/>
            </a:br>
            <a:r>
              <a:rPr lang="en-US" dirty="0"/>
              <a:t>    </a:t>
            </a:r>
            <a:r>
              <a:rPr lang="en-US" b="1" u="sng" dirty="0"/>
              <a:t>as a father the son he delights in.</a:t>
            </a:r>
          </a:p>
        </p:txBody>
      </p:sp>
    </p:spTree>
    <p:extLst>
      <p:ext uri="{BB962C8B-B14F-4D97-AF65-F5344CB8AC3E}">
        <p14:creationId xmlns:p14="http://schemas.microsoft.com/office/powerpoint/2010/main" val="3205733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86D4-D18D-4F77-A5F1-64E2D47C8156}"/>
              </a:ext>
            </a:extLst>
          </p:cNvPr>
          <p:cNvSpPr>
            <a:spLocks noGrp="1"/>
          </p:cNvSpPr>
          <p:nvPr>
            <p:ph type="title"/>
          </p:nvPr>
        </p:nvSpPr>
        <p:spPr>
          <a:xfrm>
            <a:off x="838200" y="365125"/>
            <a:ext cx="10515600" cy="467995"/>
          </a:xfrm>
        </p:spPr>
        <p:txBody>
          <a:bodyPr>
            <a:normAutofit fontScale="90000"/>
          </a:bodyPr>
          <a:lstStyle/>
          <a:p>
            <a:r>
              <a:rPr lang="en-US" sz="2800" dirty="0"/>
              <a:t>Ephesians 6</a:t>
            </a:r>
          </a:p>
        </p:txBody>
      </p:sp>
      <p:sp>
        <p:nvSpPr>
          <p:cNvPr id="3" name="Content Placeholder 2">
            <a:extLst>
              <a:ext uri="{FF2B5EF4-FFF2-40B4-BE49-F238E27FC236}">
                <a16:creationId xmlns:a16="http://schemas.microsoft.com/office/drawing/2014/main" id="{BFF5D980-485F-42B4-9C66-B86CC5865E52}"/>
              </a:ext>
            </a:extLst>
          </p:cNvPr>
          <p:cNvSpPr>
            <a:spLocks noGrp="1"/>
          </p:cNvSpPr>
          <p:nvPr>
            <p:ph idx="1"/>
          </p:nvPr>
        </p:nvSpPr>
        <p:spPr>
          <a:xfrm>
            <a:off x="934720" y="995680"/>
            <a:ext cx="10419080" cy="5181283"/>
          </a:xfrm>
        </p:spPr>
        <p:txBody>
          <a:bodyPr anchor="ctr"/>
          <a:lstStyle/>
          <a:p>
            <a:pPr marL="0" indent="0">
              <a:buNone/>
            </a:pPr>
            <a:r>
              <a:rPr lang="en-US" dirty="0"/>
              <a:t>Children, obey your parents in the Lord, for this is right. </a:t>
            </a:r>
            <a:r>
              <a:rPr lang="en-US" b="1" baseline="30000" dirty="0"/>
              <a:t>2 </a:t>
            </a:r>
            <a:r>
              <a:rPr lang="en-US" dirty="0"/>
              <a:t>“Honor your father and mother”—which is the first commandment with a promise— </a:t>
            </a:r>
            <a:r>
              <a:rPr lang="en-US" b="1" baseline="30000" dirty="0"/>
              <a:t>3 </a:t>
            </a:r>
            <a:r>
              <a:rPr lang="en-US" dirty="0"/>
              <a:t>“so that it may go well with you and that you may enjoy long life on the earth.”</a:t>
            </a:r>
          </a:p>
          <a:p>
            <a:pPr marL="0" indent="0">
              <a:buNone/>
            </a:pPr>
            <a:r>
              <a:rPr lang="en-US" b="1" baseline="30000" dirty="0"/>
              <a:t>4 </a:t>
            </a:r>
            <a:r>
              <a:rPr lang="en-US" dirty="0"/>
              <a:t>Fathers, do not exasperate your children; instead, bring them up in the training and instruction of the Lord.</a:t>
            </a:r>
          </a:p>
        </p:txBody>
      </p:sp>
    </p:spTree>
    <p:extLst>
      <p:ext uri="{BB962C8B-B14F-4D97-AF65-F5344CB8AC3E}">
        <p14:creationId xmlns:p14="http://schemas.microsoft.com/office/powerpoint/2010/main" val="2936332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86D4-D18D-4F77-A5F1-64E2D47C8156}"/>
              </a:ext>
            </a:extLst>
          </p:cNvPr>
          <p:cNvSpPr>
            <a:spLocks noGrp="1"/>
          </p:cNvSpPr>
          <p:nvPr>
            <p:ph type="title"/>
          </p:nvPr>
        </p:nvSpPr>
        <p:spPr>
          <a:xfrm>
            <a:off x="838200" y="365125"/>
            <a:ext cx="10515600" cy="467995"/>
          </a:xfrm>
        </p:spPr>
        <p:txBody>
          <a:bodyPr>
            <a:normAutofit fontScale="90000"/>
          </a:bodyPr>
          <a:lstStyle/>
          <a:p>
            <a:r>
              <a:rPr lang="en-US" sz="2800" dirty="0"/>
              <a:t>Ephesians 3</a:t>
            </a:r>
          </a:p>
        </p:txBody>
      </p:sp>
      <p:sp>
        <p:nvSpPr>
          <p:cNvPr id="3" name="Content Placeholder 2">
            <a:extLst>
              <a:ext uri="{FF2B5EF4-FFF2-40B4-BE49-F238E27FC236}">
                <a16:creationId xmlns:a16="http://schemas.microsoft.com/office/drawing/2014/main" id="{BFF5D980-485F-42B4-9C66-B86CC5865E52}"/>
              </a:ext>
            </a:extLst>
          </p:cNvPr>
          <p:cNvSpPr>
            <a:spLocks noGrp="1"/>
          </p:cNvSpPr>
          <p:nvPr>
            <p:ph idx="1"/>
          </p:nvPr>
        </p:nvSpPr>
        <p:spPr>
          <a:xfrm>
            <a:off x="934720" y="995680"/>
            <a:ext cx="10419080" cy="5181283"/>
          </a:xfrm>
        </p:spPr>
        <p:txBody>
          <a:bodyPr anchor="ctr"/>
          <a:lstStyle/>
          <a:p>
            <a:pPr marL="0" indent="0">
              <a:buNone/>
            </a:pPr>
            <a:r>
              <a:rPr lang="en-US" b="1" baseline="30000" dirty="0"/>
              <a:t>20 </a:t>
            </a:r>
            <a:r>
              <a:rPr lang="en-US" dirty="0"/>
              <a:t>Children, obey your parents in everything, for this pleases the Lord.</a:t>
            </a:r>
          </a:p>
          <a:p>
            <a:pPr marL="0" indent="0">
              <a:buNone/>
            </a:pPr>
            <a:r>
              <a:rPr lang="en-US" b="1" baseline="30000" dirty="0"/>
              <a:t>21 </a:t>
            </a:r>
            <a:r>
              <a:rPr lang="en-US" dirty="0"/>
              <a:t>Fathers, do not embitter your children, or they will become discouraged</a:t>
            </a:r>
          </a:p>
        </p:txBody>
      </p:sp>
    </p:spTree>
    <p:extLst>
      <p:ext uri="{BB962C8B-B14F-4D97-AF65-F5344CB8AC3E}">
        <p14:creationId xmlns:p14="http://schemas.microsoft.com/office/powerpoint/2010/main" val="4036013467"/>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39</TotalTime>
  <Words>109</Words>
  <Application>Microsoft Office PowerPoint</Application>
  <PresentationFormat>Widescreen</PresentationFormat>
  <Paragraphs>26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Corbel</vt:lpstr>
      <vt:lpstr>Depth</vt:lpstr>
      <vt:lpstr>Parenting</vt:lpstr>
      <vt:lpstr>Proverbs 22</vt:lpstr>
      <vt:lpstr>Proverbs 22</vt:lpstr>
      <vt:lpstr>Proverbs 23</vt:lpstr>
      <vt:lpstr>Musar: discipline, instruction</vt:lpstr>
      <vt:lpstr>Proverbs 1</vt:lpstr>
      <vt:lpstr>Proverbs 3</vt:lpstr>
      <vt:lpstr>Ephesians 6</vt:lpstr>
      <vt:lpstr>Ephesians 3</vt:lpstr>
      <vt:lpstr>Mark 10</vt:lpstr>
      <vt:lpstr>John 13</vt:lpstr>
      <vt:lpstr>Proverbs 29</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Parenting</dc:title>
  <dc:creator>Jonathan Stamper</dc:creator>
  <cp:lastModifiedBy>Jonathan Stamper</cp:lastModifiedBy>
  <cp:revision>5</cp:revision>
  <dcterms:created xsi:type="dcterms:W3CDTF">2019-09-15T00:19:31Z</dcterms:created>
  <dcterms:modified xsi:type="dcterms:W3CDTF">2019-09-15T01:00:31Z</dcterms:modified>
</cp:coreProperties>
</file>