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5" r:id="rId4"/>
    <p:sldId id="264" r:id="rId5"/>
    <p:sldId id="269" r:id="rId6"/>
    <p:sldId id="271" r:id="rId7"/>
    <p:sldId id="275" r:id="rId8"/>
    <p:sldId id="274" r:id="rId9"/>
    <p:sldId id="273" r:id="rId10"/>
    <p:sldId id="276" r:id="rId11"/>
    <p:sldId id="277" r:id="rId12"/>
    <p:sldId id="278" r:id="rId13"/>
    <p:sldId id="280" r:id="rId14"/>
    <p:sldId id="281" r:id="rId15"/>
    <p:sldId id="279" r:id="rId16"/>
    <p:sldId id="272" r:id="rId17"/>
    <p:sldId id="283" r:id="rId18"/>
    <p:sldId id="284" r:id="rId19"/>
    <p:sldId id="282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E96DB-1FD1-4195-9F51-CE657B78A7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 Know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71630-291B-4BB6-AEC7-06095BA8A0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Revelation – part 2</a:t>
            </a:r>
          </a:p>
        </p:txBody>
      </p:sp>
    </p:spTree>
    <p:extLst>
      <p:ext uri="{BB962C8B-B14F-4D97-AF65-F5344CB8AC3E}">
        <p14:creationId xmlns:p14="http://schemas.microsoft.com/office/powerpoint/2010/main" val="17485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CE29B9-F8A8-4E25-90E7-38C912AFE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372" y="581580"/>
            <a:ext cx="8474697" cy="564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DCBE61-2FA2-4100-9BE4-03E7DD608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57" y="380741"/>
            <a:ext cx="9170830" cy="60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5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2EDD4F-FF2B-4BF8-950F-77B011C0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54" y="440583"/>
            <a:ext cx="8970856" cy="59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1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90123E-9402-41AB-B212-AB1C24C9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474" y="367645"/>
            <a:ext cx="3723977" cy="45060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09CA3A-4C36-4D75-A1A5-7F228CCBB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724" y="2441542"/>
            <a:ext cx="4475636" cy="35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995D21-4EB2-40A2-8E24-6D746DD8D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1509712"/>
            <a:ext cx="77057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3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17 </a:t>
            </a:r>
            <a:r>
              <a:rPr lang="en-US" dirty="0"/>
              <a:t>You say, ‘I am rich; I have acquired wealth and do not need a thing.’ But you do not realize that you are wretched, pitiful, poor, blind and naked.</a:t>
            </a:r>
          </a:p>
          <a:p>
            <a:pPr marL="0" indent="0">
              <a:buNone/>
            </a:pPr>
            <a:r>
              <a:rPr lang="en-US" baseline="30000" dirty="0"/>
              <a:t>18 </a:t>
            </a:r>
            <a:r>
              <a:rPr lang="en-US" dirty="0"/>
              <a:t>I counsel you to buy from me gold refined in the fire, so you can become rich; and white clothes to wear, so you can cover your shameful nakedness; and salve to put on your eyes, so you can see.</a:t>
            </a:r>
          </a:p>
        </p:txBody>
      </p:sp>
    </p:spTree>
    <p:extLst>
      <p:ext uri="{BB962C8B-B14F-4D97-AF65-F5344CB8AC3E}">
        <p14:creationId xmlns:p14="http://schemas.microsoft.com/office/powerpoint/2010/main" val="141115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19 </a:t>
            </a:r>
            <a:r>
              <a:rPr lang="en-US" dirty="0"/>
              <a:t>I correct and discipline everyone I love. So be diligent and turn from your indifference.</a:t>
            </a:r>
          </a:p>
        </p:txBody>
      </p:sp>
    </p:spTree>
    <p:extLst>
      <p:ext uri="{BB962C8B-B14F-4D97-AF65-F5344CB8AC3E}">
        <p14:creationId xmlns:p14="http://schemas.microsoft.com/office/powerpoint/2010/main" val="3748005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4 </a:t>
            </a:r>
            <a:r>
              <a:rPr lang="en-US" dirty="0"/>
              <a:t>Yet I hold this against you: You have forsaken the love you had at first. </a:t>
            </a:r>
          </a:p>
        </p:txBody>
      </p:sp>
    </p:spTree>
    <p:extLst>
      <p:ext uri="{BB962C8B-B14F-4D97-AF65-F5344CB8AC3E}">
        <p14:creationId xmlns:p14="http://schemas.microsoft.com/office/powerpoint/2010/main" val="1649950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19 </a:t>
            </a:r>
            <a:r>
              <a:rPr lang="en-US" dirty="0"/>
              <a:t>I correct and discipline everyone I love. So be diligent and turn from your indifference.</a:t>
            </a:r>
          </a:p>
          <a:p>
            <a:pPr marL="0" indent="0">
              <a:buNone/>
            </a:pPr>
            <a:r>
              <a:rPr lang="en-US" baseline="30000" dirty="0"/>
              <a:t>20 </a:t>
            </a:r>
            <a:r>
              <a:rPr lang="en-US" dirty="0"/>
              <a:t>“Look! I stand at the door and knock. If you hear my voice and open the door, </a:t>
            </a:r>
            <a:r>
              <a:rPr lang="en-US" b="1" dirty="0"/>
              <a:t>I will come in, and we will share a meal together as friends. </a:t>
            </a:r>
            <a:r>
              <a:rPr lang="en-US" baseline="30000" dirty="0"/>
              <a:t>21 </a:t>
            </a:r>
            <a:r>
              <a:rPr lang="en-US" dirty="0"/>
              <a:t>Those who are victorious will sit with me on my throne, just as I was victorious and sat with my Father on his throne.</a:t>
            </a:r>
          </a:p>
          <a:p>
            <a:pPr marL="0" indent="0">
              <a:buNone/>
            </a:pPr>
            <a:r>
              <a:rPr lang="en-US" baseline="30000" dirty="0"/>
              <a:t>22 </a:t>
            </a:r>
            <a:r>
              <a:rPr lang="en-US" dirty="0"/>
              <a:t>“Anyone with ears to hear must listen to the Spirit and understand what he is saying to the churches.”</a:t>
            </a:r>
          </a:p>
        </p:txBody>
      </p:sp>
    </p:spTree>
    <p:extLst>
      <p:ext uri="{BB962C8B-B14F-4D97-AF65-F5344CB8AC3E}">
        <p14:creationId xmlns:p14="http://schemas.microsoft.com/office/powerpoint/2010/main" val="2750298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John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10 </a:t>
            </a:r>
            <a:r>
              <a:rPr lang="en-US" dirty="0"/>
              <a:t>The thief comes only to steal and kill and destroy. I came that they may have life and have it abundantly. </a:t>
            </a:r>
          </a:p>
        </p:txBody>
      </p:sp>
    </p:spTree>
    <p:extLst>
      <p:ext uri="{BB962C8B-B14F-4D97-AF65-F5344CB8AC3E}">
        <p14:creationId xmlns:p14="http://schemas.microsoft.com/office/powerpoint/2010/main" val="196488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12 </a:t>
            </a:r>
            <a:r>
              <a:rPr lang="en-US" dirty="0"/>
              <a:t>Then I turned to see the voice that was speaking to me, and on turning I saw seven golden lampstands, </a:t>
            </a:r>
            <a:r>
              <a:rPr lang="en-US" b="1" baseline="30000" dirty="0"/>
              <a:t>13 </a:t>
            </a:r>
            <a:r>
              <a:rPr lang="en-US" dirty="0"/>
              <a:t>and in the midst of the lampstands one like a son of man, clothed with a long robe and with a golden sash around his chest. </a:t>
            </a:r>
            <a:r>
              <a:rPr lang="en-US" b="1" baseline="30000" dirty="0"/>
              <a:t>14 </a:t>
            </a:r>
            <a:r>
              <a:rPr lang="en-US" dirty="0"/>
              <a:t>The hairs of his head were white, like white wool, like snow. His eyes were like a flame of fire, </a:t>
            </a:r>
            <a:r>
              <a:rPr lang="en-US" b="1" baseline="30000" dirty="0"/>
              <a:t>15 </a:t>
            </a:r>
            <a:r>
              <a:rPr lang="en-US" dirty="0"/>
              <a:t>his feet were like burnished bronze, refined in a furnace, and his voice was like the roar of many waters. </a:t>
            </a:r>
            <a:r>
              <a:rPr lang="en-US" b="1" baseline="30000" dirty="0"/>
              <a:t>16 </a:t>
            </a:r>
            <a:r>
              <a:rPr lang="en-US" dirty="0"/>
              <a:t>In his right hand he held seven stars, from his mouth came a sharp two-edged sword, and his face was like the sun shining in full strength.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84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Galatians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aseline="30000"/>
              <a:t>22 </a:t>
            </a:r>
            <a:r>
              <a:rPr lang="en-US"/>
              <a:t>But the fruit of the Spirit is love, joy, peace, patience, kindness, goodness, faithfulness, </a:t>
            </a:r>
            <a:r>
              <a:rPr lang="en-US" baseline="30000"/>
              <a:t>23 </a:t>
            </a:r>
            <a:r>
              <a:rPr lang="en-US"/>
              <a:t>gentleness, self-control; against such things there is no law.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6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7 </a:t>
            </a:r>
            <a:r>
              <a:rPr lang="en-US" dirty="0"/>
              <a:t>When I saw him, I fell at his feet as though dead. But he laid his right hand on me, saying, “Fear not, I am the first and the last, </a:t>
            </a:r>
            <a:r>
              <a:rPr lang="en-US" b="1" baseline="30000" dirty="0"/>
              <a:t>18 </a:t>
            </a:r>
            <a:r>
              <a:rPr lang="en-US" dirty="0"/>
              <a:t>and the living one. I died, and behold I am alive forevermore, and I have the keys of Death and Hades. </a:t>
            </a:r>
            <a:r>
              <a:rPr lang="en-US" b="1" baseline="30000" dirty="0"/>
              <a:t>19 </a:t>
            </a:r>
            <a:r>
              <a:rPr lang="en-US" dirty="0"/>
              <a:t>Write therefore the things that you have seen, those that are and those that are to take place after this. </a:t>
            </a:r>
            <a:r>
              <a:rPr lang="en-US" b="1" baseline="30000" dirty="0"/>
              <a:t>20 </a:t>
            </a:r>
            <a:r>
              <a:rPr lang="en-US" dirty="0"/>
              <a:t>As for the mystery of the seven stars that you saw in my right hand, and the seven golden lampstands, </a:t>
            </a:r>
            <a:r>
              <a:rPr lang="en-US" b="1" dirty="0"/>
              <a:t>the seven stars are the angels of the seven churches, and the seven lampstands are the seven churches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44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859D94-7A1F-4AC1-8ED4-4C656C531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234950"/>
            <a:ext cx="100838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The words of him who holds the seven stars in his right hand, who walks among the seven golden lampstands…</a:t>
            </a:r>
          </a:p>
        </p:txBody>
      </p:sp>
    </p:spTree>
    <p:extLst>
      <p:ext uri="{BB962C8B-B14F-4D97-AF65-F5344CB8AC3E}">
        <p14:creationId xmlns:p14="http://schemas.microsoft.com/office/powerpoint/2010/main" val="39010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“To the angel of the church in Ephesus write:</a:t>
            </a:r>
          </a:p>
          <a:p>
            <a:pPr marL="0" indent="0">
              <a:buNone/>
            </a:pPr>
            <a:r>
              <a:rPr lang="en-US" dirty="0"/>
              <a:t>These are the words of him who holds the seven stars in his right hand and walks among the seven golden lampstands. </a:t>
            </a:r>
            <a:r>
              <a:rPr lang="en-US" baseline="30000" dirty="0"/>
              <a:t>2 </a:t>
            </a:r>
            <a:r>
              <a:rPr lang="en-US" dirty="0"/>
              <a:t>I know your deeds, your hard work and your perseverance. I know that you cannot tolerate wicked people, that you have tested those who claim to be apostles but are not, and have found them false. </a:t>
            </a:r>
            <a:r>
              <a:rPr lang="en-US" baseline="30000" dirty="0"/>
              <a:t>3 </a:t>
            </a:r>
            <a:r>
              <a:rPr lang="en-US" dirty="0"/>
              <a:t>You have persevered and have endured hardships for my name, and have not grown weary.</a:t>
            </a:r>
          </a:p>
        </p:txBody>
      </p:sp>
    </p:spTree>
    <p:extLst>
      <p:ext uri="{BB962C8B-B14F-4D97-AF65-F5344CB8AC3E}">
        <p14:creationId xmlns:p14="http://schemas.microsoft.com/office/powerpoint/2010/main" val="239337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aseline="30000"/>
              <a:t>4</a:t>
            </a:r>
            <a:r>
              <a:rPr lang="en-US" baseline="30000" dirty="0"/>
              <a:t> </a:t>
            </a:r>
            <a:r>
              <a:rPr lang="en-US" dirty="0"/>
              <a:t>Yet I hold this against you: You have forsaken the love you had at first. </a:t>
            </a:r>
            <a:r>
              <a:rPr lang="en-US" baseline="30000" dirty="0"/>
              <a:t>5 </a:t>
            </a:r>
            <a:r>
              <a:rPr lang="en-US" dirty="0"/>
              <a:t>Consider how far you have fallen! Repent and do the things you did at first. If you do not repent, I will come to you and remove your lampstand from its place. </a:t>
            </a:r>
            <a:r>
              <a:rPr lang="en-US" baseline="30000" dirty="0"/>
              <a:t>6 </a:t>
            </a:r>
            <a:r>
              <a:rPr lang="en-US" dirty="0"/>
              <a:t>But you have this in your favor: You hate the practices of the Nicolaitans, which I also hate.</a:t>
            </a:r>
          </a:p>
          <a:p>
            <a:pPr marL="0" indent="0">
              <a:buNone/>
            </a:pPr>
            <a:r>
              <a:rPr lang="en-US" baseline="30000" dirty="0"/>
              <a:t>7 </a:t>
            </a:r>
            <a:r>
              <a:rPr lang="en-US" dirty="0"/>
              <a:t>Whoever has ears, let them hear what the Spirit says to the churches. To the one who is victorious, I will give the right to eat from the tree of life, which is in the paradise of God.</a:t>
            </a:r>
          </a:p>
        </p:txBody>
      </p:sp>
    </p:spTree>
    <p:extLst>
      <p:ext uri="{BB962C8B-B14F-4D97-AF65-F5344CB8AC3E}">
        <p14:creationId xmlns:p14="http://schemas.microsoft.com/office/powerpoint/2010/main" val="46977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A30E-64DB-4321-8BA5-3D33D638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/>
          </a:bodyPr>
          <a:lstStyle/>
          <a:p>
            <a:r>
              <a:rPr lang="en-US" sz="2800" dirty="0"/>
              <a:t>Revelation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94DC-7985-4E79-B735-4F149B41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1282046"/>
            <a:ext cx="10769338" cy="51023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14 </a:t>
            </a:r>
            <a:r>
              <a:rPr lang="en-US" dirty="0"/>
              <a:t>“To the angel of the church in Laodicea write:</a:t>
            </a:r>
          </a:p>
          <a:p>
            <a:pPr marL="0" indent="0">
              <a:buNone/>
            </a:pPr>
            <a:r>
              <a:rPr lang="en-US" dirty="0"/>
              <a:t>These are the words of the Amen, the faithful and true witness, the ruler of God’s creation. </a:t>
            </a:r>
            <a:r>
              <a:rPr lang="en-US" baseline="30000" dirty="0"/>
              <a:t>15 </a:t>
            </a:r>
            <a:r>
              <a:rPr lang="en-US" dirty="0"/>
              <a:t>I know your deeds, that you are neither cold nor hot. I wish you were either one or the other! </a:t>
            </a:r>
            <a:r>
              <a:rPr lang="en-US" baseline="30000" dirty="0"/>
              <a:t>16 </a:t>
            </a:r>
            <a:r>
              <a:rPr lang="en-US" dirty="0"/>
              <a:t>So, because you are lukewarm—neither hot nor cold—I am about to spit you out of my mouth. </a:t>
            </a:r>
            <a:r>
              <a:rPr lang="en-US" baseline="30000" dirty="0"/>
              <a:t>17 </a:t>
            </a:r>
            <a:r>
              <a:rPr lang="en-US" dirty="0"/>
              <a:t>You say, ‘I am rich; I have acquired wealth and do not need a thing.’</a:t>
            </a:r>
          </a:p>
        </p:txBody>
      </p:sp>
    </p:spTree>
    <p:extLst>
      <p:ext uri="{BB962C8B-B14F-4D97-AF65-F5344CB8AC3E}">
        <p14:creationId xmlns:p14="http://schemas.microsoft.com/office/powerpoint/2010/main" val="330992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F2ABB-32B2-48A0-A159-90E61762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85775"/>
            <a:ext cx="97536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734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768</TotalTime>
  <Words>98</Words>
  <Application>Microsoft Office PowerPoint</Application>
  <PresentationFormat>Widescreen</PresentationFormat>
  <Paragraphs>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Corbel</vt:lpstr>
      <vt:lpstr>Depth</vt:lpstr>
      <vt:lpstr>I Know You</vt:lpstr>
      <vt:lpstr>Revelation 1</vt:lpstr>
      <vt:lpstr>Revelation 1</vt:lpstr>
      <vt:lpstr>PowerPoint Presentation</vt:lpstr>
      <vt:lpstr>Revelation 2</vt:lpstr>
      <vt:lpstr>Revelation 2</vt:lpstr>
      <vt:lpstr>Revelation 2</vt:lpstr>
      <vt:lpstr>Revelation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Revelation 3</vt:lpstr>
      <vt:lpstr>Revelation 3</vt:lpstr>
      <vt:lpstr>Revelation 2</vt:lpstr>
      <vt:lpstr>Revelation 3</vt:lpstr>
      <vt:lpstr>John 10</vt:lpstr>
      <vt:lpstr>Galatians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Apocalypse Now</dc:title>
  <dc:creator>Jonathan Stamper</dc:creator>
  <cp:lastModifiedBy>Jonathan Stamper</cp:lastModifiedBy>
  <cp:revision>16</cp:revision>
  <dcterms:created xsi:type="dcterms:W3CDTF">2018-09-02T12:28:54Z</dcterms:created>
  <dcterms:modified xsi:type="dcterms:W3CDTF">2018-09-09T13:59:26Z</dcterms:modified>
</cp:coreProperties>
</file>