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84" r:id="rId4"/>
    <p:sldId id="285" r:id="rId5"/>
    <p:sldId id="286" r:id="rId6"/>
    <p:sldId id="288" r:id="rId7"/>
    <p:sldId id="290" r:id="rId8"/>
    <p:sldId id="291" r:id="rId9"/>
    <p:sldId id="289" r:id="rId10"/>
    <p:sldId id="292" r:id="rId11"/>
    <p:sldId id="287" r:id="rId12"/>
    <p:sldId id="293" r:id="rId13"/>
    <p:sldId id="294" r:id="rId14"/>
    <p:sldId id="295" r:id="rId15"/>
    <p:sldId id="296" r:id="rId16"/>
    <p:sldId id="297" r:id="rId17"/>
    <p:sldId id="299" r:id="rId18"/>
    <p:sldId id="29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8AF2-EEAF-48A9-BC67-54C25142B8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C13C8-570B-4589-8ED6-6D41FE799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Revelation – part 3</a:t>
            </a:r>
          </a:p>
        </p:txBody>
      </p:sp>
    </p:spTree>
    <p:extLst>
      <p:ext uri="{BB962C8B-B14F-4D97-AF65-F5344CB8AC3E}">
        <p14:creationId xmlns:p14="http://schemas.microsoft.com/office/powerpoint/2010/main" val="214247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08" y="603316"/>
            <a:ext cx="10769338" cy="61745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Be comforted small immortals.  You are not the voice that all things that all things utter, nor is there eternal silence in the places you cannot come.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-from “</a:t>
            </a:r>
            <a:r>
              <a:rPr lang="en-US" dirty="0" err="1"/>
              <a:t>Perelandra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C.S. Lewis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96583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4 </a:t>
            </a:r>
            <a:r>
              <a:rPr lang="en-US" dirty="0"/>
              <a:t>Around the throne were twenty-four thrones, and seated on the thrones were twenty-four elders, clothed in white garments, with golden crowns on their heads. </a:t>
            </a:r>
            <a:r>
              <a:rPr lang="en-US" baseline="30000" dirty="0"/>
              <a:t>5 </a:t>
            </a:r>
            <a:r>
              <a:rPr lang="en-US" dirty="0"/>
              <a:t>From the throne came flashes of lightning, and rumblings and peals of thunder, and before the throne were burning seven torches of fire, which are the seven spirits of God, </a:t>
            </a:r>
            <a:r>
              <a:rPr lang="en-US" baseline="30000" dirty="0"/>
              <a:t>6 </a:t>
            </a:r>
            <a:r>
              <a:rPr lang="en-US" dirty="0"/>
              <a:t>and before the throne there was as it were a sea of glass, like crystal.</a:t>
            </a:r>
          </a:p>
          <a:p>
            <a:pPr marL="0" indent="0">
              <a:buNone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74863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And around the throne, on each side of the throne, are four living creatures, full of eyes in front and behind: </a:t>
            </a:r>
            <a:r>
              <a:rPr lang="en-US" baseline="30000" dirty="0"/>
              <a:t>7 </a:t>
            </a:r>
            <a:r>
              <a:rPr lang="en-US" dirty="0"/>
              <a:t>the first living creature like a lion, the second living creature like an ox, the third living creature with the face of a man, and the fourth living creature like an eagle in flight.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8838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8 </a:t>
            </a:r>
            <a:r>
              <a:rPr lang="en-US" dirty="0"/>
              <a:t>And the four living creatures, each of them with six wings, are full of eyes all around and within, and day and night they never cease to say,</a:t>
            </a:r>
          </a:p>
          <a:p>
            <a:pPr marL="0" indent="0">
              <a:buNone/>
            </a:pPr>
            <a:r>
              <a:rPr lang="en-US" dirty="0"/>
              <a:t>“Holy, holy, holy, is the Lord God Almighty,</a:t>
            </a:r>
            <a:br>
              <a:rPr lang="en-US" dirty="0"/>
            </a:br>
            <a:r>
              <a:rPr lang="en-US" dirty="0"/>
              <a:t>    who was and is and is to come!”</a:t>
            </a:r>
          </a:p>
        </p:txBody>
      </p:sp>
    </p:spTree>
    <p:extLst>
      <p:ext uri="{BB962C8B-B14F-4D97-AF65-F5344CB8AC3E}">
        <p14:creationId xmlns:p14="http://schemas.microsoft.com/office/powerpoint/2010/main" val="156528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9 </a:t>
            </a:r>
            <a:r>
              <a:rPr lang="en-US" dirty="0"/>
              <a:t>And whenever the living creatures give glory and honor and thanks to him who is seated on the throne, who lives forever and ever, </a:t>
            </a:r>
            <a:r>
              <a:rPr lang="en-US" baseline="30000" dirty="0"/>
              <a:t>10 </a:t>
            </a:r>
            <a:r>
              <a:rPr lang="en-US" dirty="0"/>
              <a:t>the twenty-four elders fall down before him who is seated on the throne and worship him who lives forever and ever. They cast their crowns before the throne, saying,</a:t>
            </a:r>
          </a:p>
          <a:p>
            <a:pPr marL="0" indent="0">
              <a:buNone/>
            </a:pPr>
            <a:r>
              <a:rPr lang="en-US" baseline="30000" dirty="0"/>
              <a:t>11 </a:t>
            </a:r>
            <a:r>
              <a:rPr lang="en-US" dirty="0"/>
              <a:t>“Worthy are you, our Lord and God,</a:t>
            </a:r>
            <a:br>
              <a:rPr lang="en-US" dirty="0"/>
            </a:br>
            <a:r>
              <a:rPr lang="en-US" dirty="0"/>
              <a:t>    to receive glory and honor and power,</a:t>
            </a:r>
            <a:br>
              <a:rPr lang="en-US" dirty="0"/>
            </a:br>
            <a:r>
              <a:rPr lang="en-US" dirty="0"/>
              <a:t>for you created all things,</a:t>
            </a:r>
            <a:br>
              <a:rPr lang="en-US" dirty="0"/>
            </a:br>
            <a:r>
              <a:rPr lang="en-US" dirty="0"/>
              <a:t>    and by your will they existed and were created.”</a:t>
            </a:r>
          </a:p>
        </p:txBody>
      </p:sp>
    </p:spTree>
    <p:extLst>
      <p:ext uri="{BB962C8B-B14F-4D97-AF65-F5344CB8AC3E}">
        <p14:creationId xmlns:p14="http://schemas.microsoft.com/office/powerpoint/2010/main" val="158647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9 </a:t>
            </a:r>
            <a:r>
              <a:rPr lang="en-US" dirty="0"/>
              <a:t>And whenever the living creatures give glory and honor and thanks to him who is seated on the throne, who lives forever and ever, </a:t>
            </a:r>
            <a:r>
              <a:rPr lang="en-US" baseline="30000" dirty="0"/>
              <a:t>10 </a:t>
            </a:r>
            <a:r>
              <a:rPr lang="en-US" dirty="0"/>
              <a:t>the twenty-four elders fall down before him who is seated on the throne and worship him who lives forever and ever. They cast their crowns before the throne, saying,</a:t>
            </a:r>
          </a:p>
          <a:p>
            <a:pPr marL="0" indent="0">
              <a:buNone/>
            </a:pPr>
            <a:r>
              <a:rPr lang="en-US" baseline="30000" dirty="0"/>
              <a:t>11 </a:t>
            </a:r>
            <a:r>
              <a:rPr lang="en-US" dirty="0"/>
              <a:t>“Worthy are you, our Lord and God,</a:t>
            </a:r>
            <a:br>
              <a:rPr lang="en-US" dirty="0"/>
            </a:br>
            <a:r>
              <a:rPr lang="en-US" dirty="0"/>
              <a:t>    to receive glory and honor and power,</a:t>
            </a:r>
            <a:br>
              <a:rPr lang="en-US" dirty="0"/>
            </a:br>
            <a:r>
              <a:rPr lang="en-US" dirty="0"/>
              <a:t>for you created all things,</a:t>
            </a:r>
            <a:br>
              <a:rPr lang="en-US" dirty="0"/>
            </a:br>
            <a:r>
              <a:rPr lang="en-US" dirty="0"/>
              <a:t>    and by your will they existed and were created.”</a:t>
            </a:r>
          </a:p>
        </p:txBody>
      </p:sp>
    </p:spTree>
    <p:extLst>
      <p:ext uri="{BB962C8B-B14F-4D97-AF65-F5344CB8AC3E}">
        <p14:creationId xmlns:p14="http://schemas.microsoft.com/office/powerpoint/2010/main" val="425119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15 </a:t>
            </a:r>
            <a:r>
              <a:rPr lang="en-US" dirty="0"/>
              <a:t>Christ is the visible image of the invisible God.</a:t>
            </a:r>
            <a:br>
              <a:rPr lang="en-US" dirty="0"/>
            </a:br>
            <a:r>
              <a:rPr lang="en-US" dirty="0"/>
              <a:t>    He existed before anything was created and is supreme over all creation,</a:t>
            </a:r>
            <a:br>
              <a:rPr lang="en-US" dirty="0"/>
            </a:br>
            <a:r>
              <a:rPr lang="en-US" baseline="30000" dirty="0"/>
              <a:t>16 </a:t>
            </a:r>
            <a:r>
              <a:rPr lang="en-US" dirty="0"/>
              <a:t>for through him God created everything</a:t>
            </a:r>
            <a:br>
              <a:rPr lang="en-US" dirty="0"/>
            </a:br>
            <a:r>
              <a:rPr lang="en-US" dirty="0"/>
              <a:t>    in the heavenly realms and on earth.</a:t>
            </a:r>
            <a:br>
              <a:rPr lang="en-US" dirty="0"/>
            </a:br>
            <a:r>
              <a:rPr lang="en-US" dirty="0"/>
              <a:t>He made the things we can see</a:t>
            </a:r>
            <a:br>
              <a:rPr lang="en-US" dirty="0"/>
            </a:br>
            <a:r>
              <a:rPr lang="en-US" dirty="0"/>
              <a:t>    and the things we can’t see—</a:t>
            </a:r>
            <a:br>
              <a:rPr lang="en-US" dirty="0"/>
            </a:br>
            <a:r>
              <a:rPr lang="en-US" dirty="0"/>
              <a:t>such as thrones, kingdoms, rulers, and authorities in the unseen world.</a:t>
            </a:r>
            <a:br>
              <a:rPr lang="en-US" dirty="0"/>
            </a:br>
            <a:r>
              <a:rPr lang="en-US" dirty="0"/>
              <a:t>    Everything was created through him and for him.</a:t>
            </a:r>
            <a:br>
              <a:rPr lang="en-US" dirty="0"/>
            </a:br>
            <a:r>
              <a:rPr lang="en-US" baseline="30000" dirty="0"/>
              <a:t>17 </a:t>
            </a:r>
            <a:r>
              <a:rPr lang="en-US" dirty="0"/>
              <a:t>He existed before anything else,</a:t>
            </a:r>
            <a:br>
              <a:rPr lang="en-US" dirty="0"/>
            </a:br>
            <a:r>
              <a:rPr lang="en-US" dirty="0"/>
              <a:t>    and he holds all creation together.</a:t>
            </a:r>
          </a:p>
        </p:txBody>
      </p:sp>
    </p:spTree>
    <p:extLst>
      <p:ext uri="{BB962C8B-B14F-4D97-AF65-F5344CB8AC3E}">
        <p14:creationId xmlns:p14="http://schemas.microsoft.com/office/powerpoint/2010/main" val="207546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baseline="30000" dirty="0"/>
              <a:t>18 </a:t>
            </a:r>
            <a:r>
              <a:rPr lang="en-US" dirty="0"/>
              <a:t>Christ is also the head of the church,</a:t>
            </a:r>
            <a:br>
              <a:rPr lang="en-US" dirty="0"/>
            </a:br>
            <a:r>
              <a:rPr lang="en-US" dirty="0"/>
              <a:t>    which is his body.</a:t>
            </a:r>
            <a:br>
              <a:rPr lang="en-US" dirty="0"/>
            </a:br>
            <a:r>
              <a:rPr lang="en-US" dirty="0"/>
              <a:t>He is the beginning,</a:t>
            </a:r>
            <a:br>
              <a:rPr lang="en-US" dirty="0"/>
            </a:br>
            <a:r>
              <a:rPr lang="en-US" dirty="0"/>
              <a:t>    supreme over all who rise from the dead.</a:t>
            </a:r>
            <a:br>
              <a:rPr lang="en-US" dirty="0"/>
            </a:br>
            <a:r>
              <a:rPr lang="en-US" dirty="0"/>
              <a:t>    So he is first in everything.</a:t>
            </a:r>
            <a:br>
              <a:rPr lang="en-US" dirty="0"/>
            </a:br>
            <a:r>
              <a:rPr lang="en-US" baseline="30000" dirty="0"/>
              <a:t>19 </a:t>
            </a:r>
            <a:r>
              <a:rPr lang="en-US" dirty="0"/>
              <a:t>For God in all his fullness</a:t>
            </a:r>
            <a:br>
              <a:rPr lang="en-US" dirty="0"/>
            </a:br>
            <a:r>
              <a:rPr lang="en-US" dirty="0"/>
              <a:t>    was pleased to live in Christ,</a:t>
            </a:r>
            <a:br>
              <a:rPr lang="en-US" dirty="0"/>
            </a:br>
            <a:r>
              <a:rPr lang="en-US" baseline="30000" dirty="0"/>
              <a:t>20 </a:t>
            </a:r>
            <a:r>
              <a:rPr lang="en-US" dirty="0"/>
              <a:t>and through him God reconciled</a:t>
            </a:r>
            <a:br>
              <a:rPr lang="en-US" dirty="0"/>
            </a:br>
            <a:r>
              <a:rPr lang="en-US" dirty="0"/>
              <a:t>    everything to himself.</a:t>
            </a:r>
            <a:br>
              <a:rPr lang="en-US" dirty="0"/>
            </a:br>
            <a:r>
              <a:rPr lang="en-US" dirty="0"/>
              <a:t>He made peace with everything in heaven and on earth</a:t>
            </a:r>
            <a:br>
              <a:rPr lang="en-US" dirty="0"/>
            </a:br>
            <a:r>
              <a:rPr lang="en-US" dirty="0"/>
              <a:t>    by means of Christ’s blood on the cross.</a:t>
            </a:r>
          </a:p>
        </p:txBody>
      </p:sp>
    </p:spTree>
    <p:extLst>
      <p:ext uri="{BB962C8B-B14F-4D97-AF65-F5344CB8AC3E}">
        <p14:creationId xmlns:p14="http://schemas.microsoft.com/office/powerpoint/2010/main" val="1424454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Colossians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r>
              <a:rPr lang="en-US" baseline="30000"/>
              <a:t>21</a:t>
            </a:r>
            <a:r>
              <a:rPr lang="en-US" baseline="30000" dirty="0"/>
              <a:t> </a:t>
            </a:r>
            <a:r>
              <a:rPr lang="en-US" dirty="0"/>
              <a:t>This includes you who were once far away from God. You were his enemies, separated from him by your evil thoughts and actions. </a:t>
            </a:r>
            <a:r>
              <a:rPr lang="en-US" baseline="30000" dirty="0"/>
              <a:t>22 </a:t>
            </a:r>
            <a:r>
              <a:rPr lang="en-US" dirty="0"/>
              <a:t>Yet now he has reconciled you to himself through the death of Christ in his physical body. As a result, he has brought you into his own presence, and you are holy and blameless as you stand before him without a single fault.</a:t>
            </a:r>
          </a:p>
          <a:p>
            <a:r>
              <a:rPr lang="en-US" baseline="30000" dirty="0"/>
              <a:t>23 </a:t>
            </a:r>
            <a:r>
              <a:rPr lang="en-US" dirty="0"/>
              <a:t>But you must continue to believe this truth and stand firmly in it. Don’t drift away from the assurance you received when you heard the Good News. </a:t>
            </a:r>
          </a:p>
        </p:txBody>
      </p:sp>
    </p:spTree>
    <p:extLst>
      <p:ext uri="{BB962C8B-B14F-4D97-AF65-F5344CB8AC3E}">
        <p14:creationId xmlns:p14="http://schemas.microsoft.com/office/powerpoint/2010/main" val="37106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The words of him who holds the seven stars in his right hand, who walks among the seven golden lampstands…</a:t>
            </a:r>
          </a:p>
        </p:txBody>
      </p:sp>
    </p:spTree>
    <p:extLst>
      <p:ext uri="{BB962C8B-B14F-4D97-AF65-F5344CB8AC3E}">
        <p14:creationId xmlns:p14="http://schemas.microsoft.com/office/powerpoint/2010/main" val="39010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19 </a:t>
            </a:r>
            <a:r>
              <a:rPr lang="en-US" dirty="0"/>
              <a:t>I correct and discipline everyone I love. So be diligent and turn from your indifference.</a:t>
            </a:r>
          </a:p>
          <a:p>
            <a:pPr marL="0" indent="0">
              <a:buNone/>
            </a:pPr>
            <a:r>
              <a:rPr lang="en-US" baseline="30000" dirty="0"/>
              <a:t>20 </a:t>
            </a:r>
            <a:r>
              <a:rPr lang="en-US" dirty="0"/>
              <a:t>“Look! I stand at the door and knock. If you hear my voice and open the door, </a:t>
            </a:r>
            <a:r>
              <a:rPr lang="en-US" b="1" dirty="0"/>
              <a:t>I will come in, and we will share a meal together as friends. </a:t>
            </a:r>
            <a:r>
              <a:rPr lang="en-US" baseline="30000" dirty="0"/>
              <a:t>21 </a:t>
            </a:r>
            <a:r>
              <a:rPr lang="en-US" dirty="0"/>
              <a:t>Those who are victorious will sit with me on my throne, just as I was victorious and sat with my Father on his throne.</a:t>
            </a:r>
          </a:p>
          <a:p>
            <a:pPr marL="0" indent="0">
              <a:buNone/>
            </a:pPr>
            <a:r>
              <a:rPr lang="en-US" baseline="30000" dirty="0"/>
              <a:t>22 </a:t>
            </a:r>
            <a:r>
              <a:rPr lang="en-US" dirty="0"/>
              <a:t>“Anyone with ears to hear must listen to the Spirit and understand what he is saying to the churches.”</a:t>
            </a:r>
          </a:p>
        </p:txBody>
      </p:sp>
    </p:spTree>
    <p:extLst>
      <p:ext uri="{BB962C8B-B14F-4D97-AF65-F5344CB8AC3E}">
        <p14:creationId xmlns:p14="http://schemas.microsoft.com/office/powerpoint/2010/main" val="275029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After this I looked, and behold, a door standing open in heaven! And the first voice, which I had heard speaking to me like a trumpet, said, “Come up here, and I will show you what must take place after this.” </a:t>
            </a:r>
          </a:p>
        </p:txBody>
      </p:sp>
    </p:spTree>
    <p:extLst>
      <p:ext uri="{BB962C8B-B14F-4D97-AF65-F5344CB8AC3E}">
        <p14:creationId xmlns:p14="http://schemas.microsoft.com/office/powerpoint/2010/main" val="64414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2 </a:t>
            </a:r>
            <a:r>
              <a:rPr lang="en-US" dirty="0"/>
              <a:t>At once I was in the Spirit, and behold, a throne stood in heaven, with one seated on the throne. </a:t>
            </a:r>
            <a:r>
              <a:rPr lang="en-US" baseline="30000" dirty="0"/>
              <a:t>3 </a:t>
            </a:r>
            <a:r>
              <a:rPr lang="en-US" dirty="0"/>
              <a:t>And he who sat there had the appearance of jasper and carnelian, and around the throne was a rainbow that had the appearance of an emerald. </a:t>
            </a:r>
          </a:p>
          <a:p>
            <a:pPr marL="0" indent="0">
              <a:buNone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6140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530394-6647-4B5F-AF14-B65582FB2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08" y="566983"/>
            <a:ext cx="4904197" cy="32694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973CD0-4B02-4481-8891-B6CAFD6F5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835" y="2201715"/>
            <a:ext cx="4468355" cy="446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66F1A1-498E-4373-BA7E-5B4BABC4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20" y="414056"/>
            <a:ext cx="5448693" cy="60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5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20337B-52B1-4015-904A-D320CF7FC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08" y="603316"/>
            <a:ext cx="10769338" cy="61745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i="1" dirty="0"/>
              <a:t>“But do I see you as you really are?” he asked.</a:t>
            </a:r>
          </a:p>
          <a:p>
            <a:pPr marL="0" indent="0">
              <a:buNone/>
            </a:pPr>
            <a:r>
              <a:rPr lang="en-US" i="1" dirty="0"/>
              <a:t>“Only [God] sees any creature as it really is.” said Mars.</a:t>
            </a:r>
          </a:p>
          <a:p>
            <a:pPr marL="0" indent="0">
              <a:buNone/>
            </a:pPr>
            <a:r>
              <a:rPr lang="en-US" i="1" dirty="0"/>
              <a:t>“How do you see one another?” asked Ransom.</a:t>
            </a:r>
          </a:p>
          <a:p>
            <a:pPr marL="0" indent="0">
              <a:buNone/>
            </a:pPr>
            <a:r>
              <a:rPr lang="en-US" i="1" dirty="0"/>
              <a:t>“There are no holding places in your mind for an answer to that.”</a:t>
            </a:r>
          </a:p>
          <a:p>
            <a:pPr marL="0" indent="0">
              <a:buNone/>
            </a:pPr>
            <a:r>
              <a:rPr lang="en-US" i="1" dirty="0"/>
              <a:t>“Am I then seeing only an appearance? Is it not real at all?”</a:t>
            </a:r>
          </a:p>
          <a:p>
            <a:pPr marL="0" indent="0">
              <a:buNone/>
            </a:pPr>
            <a:r>
              <a:rPr lang="en-US" i="1" dirty="0"/>
              <a:t>“You see only an appearance, small one.  You have never seen more than an appearance of anything – not of the sun, nor of a stone, nor of your own body.  This appearance is as true as what you see of those.”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-from “</a:t>
            </a:r>
            <a:r>
              <a:rPr lang="en-US" dirty="0" err="1"/>
              <a:t>Perelandra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C.S. Lewis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08132377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64</TotalTime>
  <Words>306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Depth</vt:lpstr>
      <vt:lpstr>Throne</vt:lpstr>
      <vt:lpstr>Revelation 2</vt:lpstr>
      <vt:lpstr>Revelation 3</vt:lpstr>
      <vt:lpstr>Revelation 4</vt:lpstr>
      <vt:lpstr>Revelation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Revelation 4</vt:lpstr>
      <vt:lpstr>Revelation 4</vt:lpstr>
      <vt:lpstr>Revelation 4</vt:lpstr>
      <vt:lpstr>Revelation 4</vt:lpstr>
      <vt:lpstr>Revelation 4</vt:lpstr>
      <vt:lpstr>Colossians 1</vt:lpstr>
      <vt:lpstr>Colossians 1</vt:lpstr>
      <vt:lpstr>Colossians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Throne</dc:title>
  <dc:creator>Jonathan Stamper</dc:creator>
  <cp:lastModifiedBy>Jonathan Stamper</cp:lastModifiedBy>
  <cp:revision>7</cp:revision>
  <dcterms:created xsi:type="dcterms:W3CDTF">2018-09-16T13:04:43Z</dcterms:created>
  <dcterms:modified xsi:type="dcterms:W3CDTF">2018-09-16T14:08:45Z</dcterms:modified>
</cp:coreProperties>
</file>