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66" r:id="rId5"/>
    <p:sldId id="259" r:id="rId6"/>
    <p:sldId id="261" r:id="rId7"/>
    <p:sldId id="260" r:id="rId8"/>
    <p:sldId id="262" r:id="rId9"/>
    <p:sldId id="263" r:id="rId10"/>
    <p:sldId id="268" r:id="rId11"/>
    <p:sldId id="267" r:id="rId12"/>
    <p:sldId id="264" r:id="rId13"/>
    <p:sldId id="269"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2370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782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043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30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9041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1775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90979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068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21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1342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t>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255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8939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967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1580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171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841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4797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AAD347D-5ACD-4C99-B74B-A9C85AD731AF}" type="datetimeFigureOut">
              <a:rPr lang="en-US" smtClean="0"/>
              <a:t>2/11/2018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945231826"/>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17800" y="994000"/>
            <a:ext cx="9144000" cy="1641490"/>
          </a:xfrm>
        </p:spPr>
        <p:txBody>
          <a:bodyPr/>
          <a:lstStyle/>
          <a:p>
            <a:r>
              <a:rPr lang="en-US" dirty="0" smtClean="0">
                <a:solidFill>
                  <a:schemeClr val="tx1"/>
                </a:solidFill>
              </a:rPr>
              <a:t>Water, Earth, Wine</a:t>
            </a:r>
            <a:endParaRPr lang="en-US" dirty="0">
              <a:solidFill>
                <a:schemeClr val="tx1"/>
              </a:solidFill>
            </a:endParaRPr>
          </a:p>
        </p:txBody>
      </p:sp>
      <p:sp>
        <p:nvSpPr>
          <p:cNvPr id="3" name="Subtitle 2"/>
          <p:cNvSpPr>
            <a:spLocks noGrp="1"/>
          </p:cNvSpPr>
          <p:nvPr>
            <p:ph type="subTitle" idx="1"/>
          </p:nvPr>
        </p:nvSpPr>
        <p:spPr>
          <a:xfrm>
            <a:off x="2402839" y="239975"/>
            <a:ext cx="9144000" cy="754025"/>
          </a:xfrm>
        </p:spPr>
        <p:txBody>
          <a:bodyPr>
            <a:normAutofit/>
          </a:bodyPr>
          <a:lstStyle/>
          <a:p>
            <a:r>
              <a:rPr lang="en-US" sz="4800" dirty="0" smtClean="0">
                <a:solidFill>
                  <a:schemeClr val="tx1"/>
                </a:solidFill>
              </a:rPr>
              <a:t>Signs – part 1</a:t>
            </a:r>
            <a:endParaRPr lang="en-US" sz="4800" dirty="0">
              <a:solidFill>
                <a:schemeClr val="tx1"/>
              </a:solidFill>
            </a:endParaRPr>
          </a:p>
        </p:txBody>
      </p:sp>
    </p:spTree>
    <p:extLst>
      <p:ext uri="{BB962C8B-B14F-4D97-AF65-F5344CB8AC3E}">
        <p14:creationId xmlns:p14="http://schemas.microsoft.com/office/powerpoint/2010/main" val="28182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smtClean="0"/>
              <a:t>John 2</a:t>
            </a:r>
            <a:endParaRPr lang="en-US" sz="3200" dirty="0"/>
          </a:p>
        </p:txBody>
      </p:sp>
      <p:sp>
        <p:nvSpPr>
          <p:cNvPr id="3" name="Content Placeholder 2"/>
          <p:cNvSpPr>
            <a:spLocks noGrp="1"/>
          </p:cNvSpPr>
          <p:nvPr>
            <p:ph idx="1"/>
          </p:nvPr>
        </p:nvSpPr>
        <p:spPr>
          <a:xfrm>
            <a:off x="757382" y="914400"/>
            <a:ext cx="10596418" cy="5717309"/>
          </a:xfrm>
        </p:spPr>
        <p:txBody>
          <a:bodyPr>
            <a:normAutofit lnSpcReduction="10000"/>
          </a:bodyPr>
          <a:lstStyle/>
          <a:p>
            <a:pPr marL="0" indent="0">
              <a:buNone/>
            </a:pPr>
            <a:r>
              <a:rPr lang="en-US" b="1" baseline="30000" dirty="0"/>
              <a:t>6 </a:t>
            </a:r>
            <a:r>
              <a:rPr lang="en-US" dirty="0"/>
              <a:t>Nearby stood six </a:t>
            </a:r>
            <a:r>
              <a:rPr lang="en-US" b="1" dirty="0"/>
              <a:t>stone</a:t>
            </a:r>
            <a:r>
              <a:rPr lang="en-US" dirty="0"/>
              <a:t> water jars, the kind used by the Jews for ceremonial washing, each holding from twenty to thirty gallons.</a:t>
            </a:r>
          </a:p>
          <a:p>
            <a:pPr marL="0" indent="0">
              <a:buNone/>
            </a:pPr>
            <a:r>
              <a:rPr lang="en-US" b="1" baseline="30000" dirty="0" smtClean="0"/>
              <a:t>7</a:t>
            </a:r>
            <a:r>
              <a:rPr lang="en-US" b="1" baseline="30000" dirty="0"/>
              <a:t> </a:t>
            </a:r>
            <a:r>
              <a:rPr lang="en-US" dirty="0"/>
              <a:t>Jesus said to the servants, “Fill the jars with </a:t>
            </a:r>
            <a:r>
              <a:rPr lang="en-US" b="1" dirty="0"/>
              <a:t>water</a:t>
            </a:r>
            <a:r>
              <a:rPr lang="en-US" dirty="0"/>
              <a:t>”; so they filled them to the brim.</a:t>
            </a:r>
          </a:p>
          <a:p>
            <a:pPr marL="0" indent="0">
              <a:buNone/>
            </a:pPr>
            <a:r>
              <a:rPr lang="en-US" b="1" baseline="30000" dirty="0"/>
              <a:t>8 </a:t>
            </a:r>
            <a:r>
              <a:rPr lang="en-US" dirty="0"/>
              <a:t>Then he told them, “Now draw some out and take it to the master of the banquet.”</a:t>
            </a:r>
          </a:p>
          <a:p>
            <a:pPr marL="0" indent="0">
              <a:buNone/>
            </a:pPr>
            <a:r>
              <a:rPr lang="en-US" dirty="0"/>
              <a:t>They did so, </a:t>
            </a:r>
            <a:r>
              <a:rPr lang="en-US" b="1" baseline="30000" dirty="0"/>
              <a:t>9 </a:t>
            </a:r>
            <a:r>
              <a:rPr lang="en-US" dirty="0"/>
              <a:t>and the master of the banquet tasted the water that had been turned into </a:t>
            </a:r>
            <a:r>
              <a:rPr lang="en-US" b="1" dirty="0"/>
              <a:t>wine</a:t>
            </a:r>
            <a:r>
              <a:rPr lang="en-US" dirty="0"/>
              <a:t>. He did not realize where it had come from, though the servants who had drawn the water knew. Then he called the bridegroom aside </a:t>
            </a:r>
            <a:r>
              <a:rPr lang="en-US" b="1" baseline="30000" dirty="0"/>
              <a:t>10 </a:t>
            </a:r>
            <a:r>
              <a:rPr lang="en-US" dirty="0"/>
              <a:t>and said, “Everyone brings out the choice wine first and then the cheaper wine after the guests have had too much to drink; but you have saved the best till now</a:t>
            </a:r>
            <a:r>
              <a:rPr lang="en-US" dirty="0" smtClean="0"/>
              <a:t>.”</a:t>
            </a:r>
          </a:p>
          <a:p>
            <a:pPr marL="0" indent="0">
              <a:buNone/>
            </a:pPr>
            <a:r>
              <a:rPr lang="en-US" b="1" baseline="30000" dirty="0"/>
              <a:t>11 </a:t>
            </a:r>
            <a:r>
              <a:rPr lang="en-US" dirty="0"/>
              <a:t>What Jesus did here in Cana of Galilee was the first of the signs through which he revealed his glory; and his disciples believed in him.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1899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smtClean="0"/>
              <a:t>Revelation 21</a:t>
            </a:r>
            <a:endParaRPr lang="en-US" sz="3200" dirty="0"/>
          </a:p>
        </p:txBody>
      </p:sp>
      <p:sp>
        <p:nvSpPr>
          <p:cNvPr id="3" name="Content Placeholder 2"/>
          <p:cNvSpPr>
            <a:spLocks noGrp="1"/>
          </p:cNvSpPr>
          <p:nvPr>
            <p:ph idx="1"/>
          </p:nvPr>
        </p:nvSpPr>
        <p:spPr>
          <a:xfrm>
            <a:off x="757382" y="914400"/>
            <a:ext cx="10596418" cy="5262563"/>
          </a:xfrm>
        </p:spPr>
        <p:txBody>
          <a:bodyPr anchor="ctr">
            <a:normAutofit/>
          </a:bodyPr>
          <a:lstStyle/>
          <a:p>
            <a:pPr marL="0" indent="0">
              <a:buNone/>
            </a:pPr>
            <a:r>
              <a:rPr lang="en-US" b="1" baseline="30000" dirty="0"/>
              <a:t>2 </a:t>
            </a:r>
            <a:r>
              <a:rPr lang="en-US" dirty="0"/>
              <a:t>I saw the Holy City, the new Jerusalem, coming down out of heaven from God, prepared as a bride beautifully dressed for her husband. </a:t>
            </a:r>
            <a:r>
              <a:rPr lang="en-US" b="1" baseline="30000" dirty="0"/>
              <a:t>3 </a:t>
            </a:r>
            <a:r>
              <a:rPr lang="en-US" dirty="0"/>
              <a:t>And I heard a loud voice from the throne saying, “Look! God’s dwelling place is now among the people, and he will dwell with them. They will be his people, and God himself will be with them and be their God. </a:t>
            </a:r>
            <a:r>
              <a:rPr lang="en-US" b="1" baseline="30000" dirty="0"/>
              <a:t>4 </a:t>
            </a:r>
            <a:r>
              <a:rPr lang="en-US" dirty="0"/>
              <a:t>‘He will wipe every tear from their eyes. There will be no more death</a:t>
            </a:r>
            <a:r>
              <a:rPr lang="en-US" dirty="0" smtClean="0"/>
              <a:t>’ </a:t>
            </a:r>
            <a:r>
              <a:rPr lang="en-US" dirty="0"/>
              <a:t>or mourning or crying or pain, for the old order of things has passed away.”</a:t>
            </a:r>
          </a:p>
          <a:p>
            <a:pPr marL="0" indent="0">
              <a:buNone/>
            </a:pPr>
            <a:r>
              <a:rPr lang="en-US" b="1" baseline="30000" dirty="0"/>
              <a:t>5 </a:t>
            </a:r>
            <a:r>
              <a:rPr lang="en-US" dirty="0"/>
              <a:t>He who was seated on the throne said, “</a:t>
            </a:r>
            <a:r>
              <a:rPr lang="en-US" b="1" dirty="0"/>
              <a:t>I am making everything new</a:t>
            </a:r>
            <a:r>
              <a:rPr lang="en-US" dirty="0"/>
              <a:t>!” Then he said, “Write this down, for these words are trustworthy and true.”</a:t>
            </a:r>
          </a:p>
        </p:txBody>
      </p:sp>
    </p:spTree>
    <p:extLst>
      <p:ext uri="{BB962C8B-B14F-4D97-AF65-F5344CB8AC3E}">
        <p14:creationId xmlns:p14="http://schemas.microsoft.com/office/powerpoint/2010/main" val="26800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smtClean="0"/>
              <a:t>John 2</a:t>
            </a:r>
            <a:endParaRPr lang="en-US" sz="3200" dirty="0"/>
          </a:p>
        </p:txBody>
      </p:sp>
      <p:sp>
        <p:nvSpPr>
          <p:cNvPr id="3" name="Content Placeholder 2"/>
          <p:cNvSpPr>
            <a:spLocks noGrp="1"/>
          </p:cNvSpPr>
          <p:nvPr>
            <p:ph idx="1"/>
          </p:nvPr>
        </p:nvSpPr>
        <p:spPr>
          <a:xfrm>
            <a:off x="757382" y="914400"/>
            <a:ext cx="10596418" cy="5262563"/>
          </a:xfrm>
        </p:spPr>
        <p:txBody>
          <a:bodyPr anchor="ctr">
            <a:normAutofit/>
          </a:bodyPr>
          <a:lstStyle/>
          <a:p>
            <a:pPr marL="0" indent="0">
              <a:buNone/>
            </a:pPr>
            <a:r>
              <a:rPr lang="en-US" dirty="0"/>
              <a:t>On the third day a wedding took place at Cana in Galilee. Jesus’ mother was there, </a:t>
            </a:r>
            <a:r>
              <a:rPr lang="en-US" b="1" baseline="30000" dirty="0"/>
              <a:t>2 </a:t>
            </a:r>
            <a:r>
              <a:rPr lang="en-US" dirty="0"/>
              <a:t>and Jesus and his disciples had also been invited to the wedding. </a:t>
            </a:r>
            <a:r>
              <a:rPr lang="en-US" b="1" baseline="30000" dirty="0"/>
              <a:t>3 </a:t>
            </a:r>
            <a:r>
              <a:rPr lang="en-US" dirty="0"/>
              <a:t>When the wine was gone, Jesus’ mother said to him, “They have no more wine</a:t>
            </a:r>
            <a:r>
              <a:rPr lang="en-US" dirty="0" smtClean="0"/>
              <a:t>.”</a:t>
            </a:r>
            <a:endParaRPr lang="en-US" dirty="0"/>
          </a:p>
        </p:txBody>
      </p:sp>
    </p:spTree>
    <p:extLst>
      <p:ext uri="{BB962C8B-B14F-4D97-AF65-F5344CB8AC3E}">
        <p14:creationId xmlns:p14="http://schemas.microsoft.com/office/powerpoint/2010/main" val="100750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smtClean="0"/>
              <a:t>John </a:t>
            </a:r>
            <a:r>
              <a:rPr lang="en-US" sz="3200" dirty="0" smtClean="0"/>
              <a:t>14</a:t>
            </a:r>
            <a:endParaRPr lang="en-US" sz="3200" dirty="0"/>
          </a:p>
        </p:txBody>
      </p:sp>
      <p:sp>
        <p:nvSpPr>
          <p:cNvPr id="3" name="Content Placeholder 2"/>
          <p:cNvSpPr>
            <a:spLocks noGrp="1"/>
          </p:cNvSpPr>
          <p:nvPr>
            <p:ph idx="1"/>
          </p:nvPr>
        </p:nvSpPr>
        <p:spPr>
          <a:xfrm>
            <a:off x="757382" y="914400"/>
            <a:ext cx="10596418" cy="5262563"/>
          </a:xfrm>
        </p:spPr>
        <p:txBody>
          <a:bodyPr anchor="ctr">
            <a:normAutofit/>
          </a:bodyPr>
          <a:lstStyle/>
          <a:p>
            <a:pPr marL="0" indent="0">
              <a:buNone/>
            </a:pPr>
            <a:r>
              <a:rPr lang="en-US" b="1" baseline="30000" dirty="0"/>
              <a:t>12 </a:t>
            </a:r>
            <a:r>
              <a:rPr lang="en-US" dirty="0"/>
              <a:t>Very truly I tell you, whoever believes in me will do the works I have been doing, and they will do even greater things than these, because I am going to the Father. </a:t>
            </a:r>
            <a:endParaRPr lang="en-US" dirty="0"/>
          </a:p>
        </p:txBody>
      </p:sp>
    </p:spTree>
    <p:extLst>
      <p:ext uri="{BB962C8B-B14F-4D97-AF65-F5344CB8AC3E}">
        <p14:creationId xmlns:p14="http://schemas.microsoft.com/office/powerpoint/2010/main" val="103759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962" y="438000"/>
            <a:ext cx="4269645" cy="6161381"/>
          </a:xfrm>
          <a:prstGeom prst="rect">
            <a:avLst/>
          </a:prstGeom>
        </p:spPr>
      </p:pic>
    </p:spTree>
    <p:extLst>
      <p:ext uri="{BB962C8B-B14F-4D97-AF65-F5344CB8AC3E}">
        <p14:creationId xmlns:p14="http://schemas.microsoft.com/office/powerpoint/2010/main" val="370580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164" y="1006763"/>
            <a:ext cx="10448636" cy="5170199"/>
          </a:xfrm>
        </p:spPr>
        <p:txBody>
          <a:bodyPr anchor="ctr">
            <a:normAutofit/>
          </a:bodyPr>
          <a:lstStyle/>
          <a:p>
            <a:pPr marL="0" indent="0" algn="ctr">
              <a:buNone/>
            </a:pPr>
            <a:r>
              <a:rPr lang="en-US" sz="4400" dirty="0" smtClean="0"/>
              <a:t>In the beginning</a:t>
            </a:r>
            <a:endParaRPr lang="en-US" sz="4400" dirty="0"/>
          </a:p>
        </p:txBody>
      </p:sp>
    </p:spTree>
    <p:extLst>
      <p:ext uri="{BB962C8B-B14F-4D97-AF65-F5344CB8AC3E}">
        <p14:creationId xmlns:p14="http://schemas.microsoft.com/office/powerpoint/2010/main" val="282838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smtClean="0"/>
              <a:t>John </a:t>
            </a:r>
            <a:r>
              <a:rPr lang="en-US" sz="3200" dirty="0" smtClean="0"/>
              <a:t>1</a:t>
            </a:r>
            <a:endParaRPr lang="en-US" sz="3200" dirty="0"/>
          </a:p>
        </p:txBody>
      </p:sp>
      <p:sp>
        <p:nvSpPr>
          <p:cNvPr id="3" name="Content Placeholder 2"/>
          <p:cNvSpPr>
            <a:spLocks noGrp="1"/>
          </p:cNvSpPr>
          <p:nvPr>
            <p:ph idx="1"/>
          </p:nvPr>
        </p:nvSpPr>
        <p:spPr>
          <a:xfrm>
            <a:off x="757382" y="914400"/>
            <a:ext cx="10596418" cy="5262563"/>
          </a:xfrm>
        </p:spPr>
        <p:txBody>
          <a:bodyPr anchor="ctr">
            <a:normAutofit/>
          </a:bodyPr>
          <a:lstStyle/>
          <a:p>
            <a:pPr marL="0" indent="0">
              <a:buNone/>
            </a:pPr>
            <a:r>
              <a:rPr lang="en-US" dirty="0"/>
              <a:t>In the beginning was the Word, and the Word was with God, and the Word was God. </a:t>
            </a:r>
            <a:endParaRPr lang="en-US" dirty="0"/>
          </a:p>
        </p:txBody>
      </p:sp>
    </p:spTree>
    <p:extLst>
      <p:ext uri="{BB962C8B-B14F-4D97-AF65-F5344CB8AC3E}">
        <p14:creationId xmlns:p14="http://schemas.microsoft.com/office/powerpoint/2010/main" val="105945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smtClean="0"/>
              <a:t>John 2</a:t>
            </a:r>
            <a:endParaRPr lang="en-US" sz="3200" dirty="0"/>
          </a:p>
        </p:txBody>
      </p:sp>
      <p:sp>
        <p:nvSpPr>
          <p:cNvPr id="3" name="Content Placeholder 2"/>
          <p:cNvSpPr>
            <a:spLocks noGrp="1"/>
          </p:cNvSpPr>
          <p:nvPr>
            <p:ph idx="1"/>
          </p:nvPr>
        </p:nvSpPr>
        <p:spPr>
          <a:xfrm>
            <a:off x="757382" y="914400"/>
            <a:ext cx="10596418" cy="5262563"/>
          </a:xfrm>
        </p:spPr>
        <p:txBody>
          <a:bodyPr anchor="ctr">
            <a:normAutofit/>
          </a:bodyPr>
          <a:lstStyle/>
          <a:p>
            <a:pPr marL="0" indent="0">
              <a:buNone/>
            </a:pPr>
            <a:r>
              <a:rPr lang="en-US" dirty="0"/>
              <a:t>On the third day a wedding took place at Cana in Galilee. Jesus’ mother was there, </a:t>
            </a:r>
            <a:r>
              <a:rPr lang="en-US" b="1" baseline="30000" dirty="0"/>
              <a:t>2 </a:t>
            </a:r>
            <a:r>
              <a:rPr lang="en-US" dirty="0"/>
              <a:t>and Jesus and his disciples had also been invited to the wedding. </a:t>
            </a:r>
            <a:r>
              <a:rPr lang="en-US" b="1" baseline="30000" dirty="0"/>
              <a:t>3 </a:t>
            </a:r>
            <a:r>
              <a:rPr lang="en-US" dirty="0"/>
              <a:t>When the wine was gone, Jesus’ mother said to him, “They have no more wine.”</a:t>
            </a:r>
          </a:p>
          <a:p>
            <a:pPr marL="0" indent="0">
              <a:buNone/>
            </a:pPr>
            <a:r>
              <a:rPr lang="en-US" b="1" baseline="30000" dirty="0"/>
              <a:t>4 </a:t>
            </a:r>
            <a:r>
              <a:rPr lang="en-US" dirty="0"/>
              <a:t>“Woman</a:t>
            </a:r>
            <a:r>
              <a:rPr lang="en-US" dirty="0" smtClean="0"/>
              <a:t>, </a:t>
            </a:r>
            <a:r>
              <a:rPr lang="en-US" dirty="0"/>
              <a:t>why do you involve me?” Jesus replied. “My hour has not yet come.”</a:t>
            </a:r>
          </a:p>
          <a:p>
            <a:pPr marL="0" indent="0">
              <a:buNone/>
            </a:pPr>
            <a:r>
              <a:rPr lang="en-US" b="1" baseline="30000" dirty="0"/>
              <a:t>5 </a:t>
            </a:r>
            <a:r>
              <a:rPr lang="en-US" dirty="0"/>
              <a:t>His mother said to the servants, “Do whatever he tells you.”</a:t>
            </a:r>
          </a:p>
          <a:p>
            <a:pPr marL="0" indent="0">
              <a:buNone/>
            </a:pPr>
            <a:r>
              <a:rPr lang="en-US" b="1" baseline="30000" dirty="0"/>
              <a:t>6 </a:t>
            </a:r>
            <a:r>
              <a:rPr lang="en-US" dirty="0"/>
              <a:t>Nearby stood six stone water jars, the kind used by the Jews for ceremonial washing, each holding from twenty to thirty gallons</a:t>
            </a:r>
            <a:r>
              <a:rPr lang="en-US" dirty="0" smtClean="0"/>
              <a:t>.</a:t>
            </a:r>
            <a:endParaRPr lang="en-US" dirty="0"/>
          </a:p>
        </p:txBody>
      </p:sp>
    </p:spTree>
    <p:extLst>
      <p:ext uri="{BB962C8B-B14F-4D97-AF65-F5344CB8AC3E}">
        <p14:creationId xmlns:p14="http://schemas.microsoft.com/office/powerpoint/2010/main" val="401620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smtClean="0"/>
              <a:t>John 2</a:t>
            </a:r>
            <a:endParaRPr lang="en-US" sz="3200" dirty="0"/>
          </a:p>
        </p:txBody>
      </p:sp>
      <p:sp>
        <p:nvSpPr>
          <p:cNvPr id="3" name="Content Placeholder 2"/>
          <p:cNvSpPr>
            <a:spLocks noGrp="1"/>
          </p:cNvSpPr>
          <p:nvPr>
            <p:ph idx="1"/>
          </p:nvPr>
        </p:nvSpPr>
        <p:spPr>
          <a:xfrm>
            <a:off x="757382" y="914400"/>
            <a:ext cx="10596418" cy="5717309"/>
          </a:xfrm>
        </p:spPr>
        <p:txBody>
          <a:bodyPr>
            <a:normAutofit lnSpcReduction="10000"/>
          </a:bodyPr>
          <a:lstStyle/>
          <a:p>
            <a:pPr marL="0" indent="0">
              <a:buNone/>
            </a:pPr>
            <a:r>
              <a:rPr lang="en-US" b="1" baseline="30000" dirty="0"/>
              <a:t>6 </a:t>
            </a:r>
            <a:r>
              <a:rPr lang="en-US" dirty="0"/>
              <a:t>Nearby stood six stone water jars, the kind used by the Jews for ceremonial washing, each holding from twenty to thirty gallons.</a:t>
            </a:r>
          </a:p>
          <a:p>
            <a:pPr marL="0" indent="0">
              <a:buNone/>
            </a:pPr>
            <a:r>
              <a:rPr lang="en-US" b="1" baseline="30000" dirty="0" smtClean="0"/>
              <a:t>7</a:t>
            </a:r>
            <a:r>
              <a:rPr lang="en-US" b="1" baseline="30000" dirty="0"/>
              <a:t> </a:t>
            </a:r>
            <a:r>
              <a:rPr lang="en-US" dirty="0"/>
              <a:t>Jesus said to the servants, “Fill the jars with water”; so they filled them to the brim.</a:t>
            </a:r>
          </a:p>
          <a:p>
            <a:pPr marL="0" indent="0">
              <a:buNone/>
            </a:pPr>
            <a:r>
              <a:rPr lang="en-US" b="1" baseline="30000" dirty="0"/>
              <a:t>8 </a:t>
            </a:r>
            <a:r>
              <a:rPr lang="en-US" dirty="0"/>
              <a:t>Then he told them, “Now draw some out and take it to the master of the banquet.”</a:t>
            </a:r>
          </a:p>
          <a:p>
            <a:pPr marL="0" indent="0">
              <a:buNone/>
            </a:pPr>
            <a:r>
              <a:rPr lang="en-US" dirty="0"/>
              <a:t>They did so, </a:t>
            </a:r>
            <a:r>
              <a:rPr lang="en-US" b="1" baseline="30000" dirty="0"/>
              <a:t>9 </a:t>
            </a:r>
            <a:r>
              <a:rPr lang="en-US" dirty="0"/>
              <a:t>and the master of the banquet tasted the water that had been turned into wine. He did not realize where it had come from, though the servants who had drawn the water knew. Then he called the bridegroom aside </a:t>
            </a:r>
            <a:r>
              <a:rPr lang="en-US" b="1" baseline="30000" dirty="0"/>
              <a:t>10 </a:t>
            </a:r>
            <a:r>
              <a:rPr lang="en-US" dirty="0"/>
              <a:t>and said, “Everyone brings out the choice wine first and then the cheaper wine after the guests have had too much to drink; but you have saved the best till now</a:t>
            </a:r>
            <a:r>
              <a:rPr lang="en-US" dirty="0" smtClean="0"/>
              <a:t>.”</a:t>
            </a:r>
          </a:p>
          <a:p>
            <a:pPr marL="0" indent="0">
              <a:buNone/>
            </a:pPr>
            <a:r>
              <a:rPr lang="en-US" b="1" baseline="30000" dirty="0"/>
              <a:t>11 </a:t>
            </a:r>
            <a:r>
              <a:rPr lang="en-US" dirty="0"/>
              <a:t>What Jesus did here in Cana of Galilee was the first of the signs through which he revealed his glory; and his disciples believed in him.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945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962" y="438000"/>
            <a:ext cx="4269645" cy="6161381"/>
          </a:xfrm>
          <a:prstGeom prst="rect">
            <a:avLst/>
          </a:prstGeom>
        </p:spPr>
      </p:pic>
    </p:spTree>
    <p:extLst>
      <p:ext uri="{BB962C8B-B14F-4D97-AF65-F5344CB8AC3E}">
        <p14:creationId xmlns:p14="http://schemas.microsoft.com/office/powerpoint/2010/main" val="156936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smtClean="0"/>
              <a:t>Amos 9</a:t>
            </a:r>
            <a:endParaRPr lang="en-US" sz="3200" dirty="0"/>
          </a:p>
        </p:txBody>
      </p:sp>
      <p:sp>
        <p:nvSpPr>
          <p:cNvPr id="3" name="Content Placeholder 2"/>
          <p:cNvSpPr>
            <a:spLocks noGrp="1"/>
          </p:cNvSpPr>
          <p:nvPr>
            <p:ph idx="1"/>
          </p:nvPr>
        </p:nvSpPr>
        <p:spPr>
          <a:xfrm>
            <a:off x="757382" y="914400"/>
            <a:ext cx="10596418" cy="5717309"/>
          </a:xfrm>
        </p:spPr>
        <p:txBody>
          <a:bodyPr anchor="ctr">
            <a:normAutofit/>
          </a:bodyPr>
          <a:lstStyle/>
          <a:p>
            <a:pPr marL="0" indent="0">
              <a:buNone/>
            </a:pPr>
            <a:r>
              <a:rPr lang="en-US" b="1" baseline="30000" dirty="0"/>
              <a:t>13 </a:t>
            </a:r>
            <a:r>
              <a:rPr lang="en-US" dirty="0"/>
              <a:t>“The days are coming,” declares the </a:t>
            </a:r>
            <a:r>
              <a:rPr lang="en-US" cap="small" dirty="0"/>
              <a:t>Lord</a:t>
            </a:r>
            <a:r>
              <a:rPr lang="en-US" dirty="0"/>
              <a:t>,</a:t>
            </a:r>
          </a:p>
          <a:p>
            <a:pPr marL="0" indent="0">
              <a:buNone/>
            </a:pPr>
            <a:r>
              <a:rPr lang="en-US" dirty="0"/>
              <a:t>“when the reaper will be overtaken by the plowman</a:t>
            </a:r>
            <a:br>
              <a:rPr lang="en-US" dirty="0"/>
            </a:br>
            <a:r>
              <a:rPr lang="en-US" dirty="0"/>
              <a:t>    and the planter by the one treading grapes.</a:t>
            </a:r>
            <a:br>
              <a:rPr lang="en-US" dirty="0"/>
            </a:br>
            <a:r>
              <a:rPr lang="en-US" dirty="0"/>
              <a:t>New wine will drip from the mountains</a:t>
            </a:r>
            <a:br>
              <a:rPr lang="en-US" dirty="0"/>
            </a:br>
            <a:r>
              <a:rPr lang="en-US" dirty="0"/>
              <a:t>    and flow from all the </a:t>
            </a:r>
            <a:r>
              <a:rPr lang="en-US" dirty="0" smtClean="0"/>
              <a:t>hills</a:t>
            </a:r>
            <a:endParaRPr lang="en-US" dirty="0"/>
          </a:p>
          <a:p>
            <a:pPr marL="0" indent="0">
              <a:buNone/>
            </a:pPr>
            <a:endParaRPr lang="en-US" dirty="0"/>
          </a:p>
        </p:txBody>
      </p:sp>
    </p:spTree>
    <p:extLst>
      <p:ext uri="{BB962C8B-B14F-4D97-AF65-F5344CB8AC3E}">
        <p14:creationId xmlns:p14="http://schemas.microsoft.com/office/powerpoint/2010/main" val="324908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smtClean="0"/>
              <a:t>John 2</a:t>
            </a:r>
            <a:endParaRPr lang="en-US" sz="3200" dirty="0"/>
          </a:p>
        </p:txBody>
      </p:sp>
      <p:sp>
        <p:nvSpPr>
          <p:cNvPr id="3" name="Content Placeholder 2"/>
          <p:cNvSpPr>
            <a:spLocks noGrp="1"/>
          </p:cNvSpPr>
          <p:nvPr>
            <p:ph idx="1"/>
          </p:nvPr>
        </p:nvSpPr>
        <p:spPr>
          <a:xfrm>
            <a:off x="757382" y="914400"/>
            <a:ext cx="10596418" cy="5262563"/>
          </a:xfrm>
        </p:spPr>
        <p:txBody>
          <a:bodyPr anchor="ctr">
            <a:normAutofit/>
          </a:bodyPr>
          <a:lstStyle/>
          <a:p>
            <a:pPr marL="0" indent="0">
              <a:buNone/>
            </a:pPr>
            <a:r>
              <a:rPr lang="en-US" dirty="0"/>
              <a:t>On the </a:t>
            </a:r>
            <a:r>
              <a:rPr lang="en-US" b="1" dirty="0"/>
              <a:t>third day </a:t>
            </a:r>
            <a:r>
              <a:rPr lang="en-US" dirty="0"/>
              <a:t>a wedding took place at Cana in Galilee. </a:t>
            </a:r>
          </a:p>
        </p:txBody>
      </p:sp>
    </p:spTree>
    <p:extLst>
      <p:ext uri="{BB962C8B-B14F-4D97-AF65-F5344CB8AC3E}">
        <p14:creationId xmlns:p14="http://schemas.microsoft.com/office/powerpoint/2010/main" val="195736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dirty="0" smtClean="0"/>
              <a:t>Genesis 1</a:t>
            </a:r>
            <a:endParaRPr lang="en-US" sz="3200" dirty="0"/>
          </a:p>
        </p:txBody>
      </p:sp>
      <p:sp>
        <p:nvSpPr>
          <p:cNvPr id="3" name="Content Placeholder 2"/>
          <p:cNvSpPr>
            <a:spLocks noGrp="1"/>
          </p:cNvSpPr>
          <p:nvPr>
            <p:ph idx="1"/>
          </p:nvPr>
        </p:nvSpPr>
        <p:spPr>
          <a:xfrm>
            <a:off x="757382" y="914400"/>
            <a:ext cx="10596418" cy="5262563"/>
          </a:xfrm>
        </p:spPr>
        <p:txBody>
          <a:bodyPr anchor="ctr">
            <a:normAutofit/>
          </a:bodyPr>
          <a:lstStyle/>
          <a:p>
            <a:pPr marL="0" indent="0">
              <a:buNone/>
            </a:pPr>
            <a:r>
              <a:rPr lang="en-US" b="1" baseline="30000" dirty="0"/>
              <a:t>9 </a:t>
            </a:r>
            <a:r>
              <a:rPr lang="en-US" dirty="0"/>
              <a:t>And God said, “Let the </a:t>
            </a:r>
            <a:r>
              <a:rPr lang="en-US" b="1" dirty="0"/>
              <a:t>water</a:t>
            </a:r>
            <a:r>
              <a:rPr lang="en-US" dirty="0"/>
              <a:t> under the sky be gathered to one place, and let </a:t>
            </a:r>
            <a:r>
              <a:rPr lang="en-US" b="1" dirty="0"/>
              <a:t>dry ground </a:t>
            </a:r>
            <a:r>
              <a:rPr lang="en-US" dirty="0"/>
              <a:t>appear.” And it was so. </a:t>
            </a:r>
            <a:r>
              <a:rPr lang="en-US" b="1" baseline="30000" dirty="0"/>
              <a:t>10 </a:t>
            </a:r>
            <a:r>
              <a:rPr lang="en-US" dirty="0"/>
              <a:t>God called the dry ground “land,” and the gathered waters he called “seas.” And God saw that it was good.</a:t>
            </a:r>
          </a:p>
          <a:p>
            <a:pPr marL="0" indent="0">
              <a:buNone/>
            </a:pPr>
            <a:r>
              <a:rPr lang="en-US" b="1" baseline="30000" dirty="0"/>
              <a:t>11 </a:t>
            </a:r>
            <a:r>
              <a:rPr lang="en-US" dirty="0"/>
              <a:t>Then God said, “Let the land produce vegetation: seed-bearing plants and trees on the land that bear </a:t>
            </a:r>
            <a:r>
              <a:rPr lang="en-US" b="1" dirty="0"/>
              <a:t>fruit</a:t>
            </a:r>
            <a:r>
              <a:rPr lang="en-US" dirty="0"/>
              <a:t> with seed in it, according to their various kinds.” And it was so. </a:t>
            </a:r>
            <a:r>
              <a:rPr lang="en-US" b="1" baseline="30000" dirty="0"/>
              <a:t>12 </a:t>
            </a:r>
            <a:r>
              <a:rPr lang="en-US" dirty="0"/>
              <a:t>The land produced vegetation: plants bearing seed according to their kinds and trees bearing fruit with seed in it according to their kinds. And God saw that it was good. </a:t>
            </a:r>
            <a:r>
              <a:rPr lang="en-US" b="1" baseline="30000" dirty="0"/>
              <a:t>13 </a:t>
            </a:r>
            <a:r>
              <a:rPr lang="en-US" dirty="0"/>
              <a:t>And there was evening, and there was morning—the third day.</a:t>
            </a:r>
          </a:p>
        </p:txBody>
      </p:sp>
    </p:spTree>
    <p:extLst>
      <p:ext uri="{BB962C8B-B14F-4D97-AF65-F5344CB8AC3E}">
        <p14:creationId xmlns:p14="http://schemas.microsoft.com/office/powerpoint/2010/main" val="423780356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731</TotalTime>
  <Words>111</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Corbel</vt:lpstr>
      <vt:lpstr>Depth</vt:lpstr>
      <vt:lpstr>Water, Earth, Wine</vt:lpstr>
      <vt:lpstr>PowerPoint Presentation</vt:lpstr>
      <vt:lpstr>John 1</vt:lpstr>
      <vt:lpstr>John 2</vt:lpstr>
      <vt:lpstr>John 2</vt:lpstr>
      <vt:lpstr>PowerPoint Presentation</vt:lpstr>
      <vt:lpstr>Amos 9</vt:lpstr>
      <vt:lpstr>John 2</vt:lpstr>
      <vt:lpstr>Genesis 1</vt:lpstr>
      <vt:lpstr>John 2</vt:lpstr>
      <vt:lpstr>Revelation 21</vt:lpstr>
      <vt:lpstr>John 2</vt:lpstr>
      <vt:lpstr>John 14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Earth, Wine</dc:title>
  <dc:creator>Jonathan Stamper</dc:creator>
  <cp:lastModifiedBy>Jonathan Stamper</cp:lastModifiedBy>
  <cp:revision>10</cp:revision>
  <dcterms:created xsi:type="dcterms:W3CDTF">2018-02-04T13:20:22Z</dcterms:created>
  <dcterms:modified xsi:type="dcterms:W3CDTF">2018-02-11T14:35:02Z</dcterms:modified>
</cp:coreProperties>
</file>