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4" r:id="rId8"/>
    <p:sldId id="263" r:id="rId9"/>
    <p:sldId id="265" r:id="rId10"/>
    <p:sldId id="266" r:id="rId11"/>
    <p:sldId id="267" r:id="rId12"/>
    <p:sldId id="268" r:id="rId13"/>
    <p:sldId id="270" r:id="rId14"/>
    <p:sldId id="269" r:id="rId15"/>
    <p:sldId id="272" r:id="rId16"/>
    <p:sldId id="271"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3/4/2018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3/4/2018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3/4/2018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3/4/2018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3/4/2018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3/4/2018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3/4/2018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3/4/2018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3/4/2018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3/4/2018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3/4/2018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3/4/2018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3/4/2018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3/4/2018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D51F4-F2E0-4874-82E6-BDFFCFB5EC8E}"/>
              </a:ext>
            </a:extLst>
          </p:cNvPr>
          <p:cNvSpPr>
            <a:spLocks noGrp="1"/>
          </p:cNvSpPr>
          <p:nvPr>
            <p:ph type="ctrTitle"/>
          </p:nvPr>
        </p:nvSpPr>
        <p:spPr/>
        <p:txBody>
          <a:bodyPr/>
          <a:lstStyle/>
          <a:p>
            <a:r>
              <a:rPr lang="en-US" dirty="0"/>
              <a:t>Bread</a:t>
            </a:r>
          </a:p>
        </p:txBody>
      </p:sp>
      <p:sp>
        <p:nvSpPr>
          <p:cNvPr id="3" name="Subtitle 2">
            <a:extLst>
              <a:ext uri="{FF2B5EF4-FFF2-40B4-BE49-F238E27FC236}">
                <a16:creationId xmlns:a16="http://schemas.microsoft.com/office/drawing/2014/main" id="{3E4134F3-DA5A-4ABE-AC79-89579A10B425}"/>
              </a:ext>
            </a:extLst>
          </p:cNvPr>
          <p:cNvSpPr>
            <a:spLocks noGrp="1"/>
          </p:cNvSpPr>
          <p:nvPr>
            <p:ph type="subTitle" idx="1"/>
          </p:nvPr>
        </p:nvSpPr>
        <p:spPr/>
        <p:txBody>
          <a:bodyPr/>
          <a:lstStyle/>
          <a:p>
            <a:r>
              <a:rPr lang="en-US" dirty="0"/>
              <a:t>Signs – part 4</a:t>
            </a:r>
          </a:p>
        </p:txBody>
      </p:sp>
    </p:spTree>
    <p:extLst>
      <p:ext uri="{BB962C8B-B14F-4D97-AF65-F5344CB8AC3E}">
        <p14:creationId xmlns:p14="http://schemas.microsoft.com/office/powerpoint/2010/main" val="3379144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EFD4-A2BC-49E0-821D-839BE2A6EBD0}"/>
              </a:ext>
            </a:extLst>
          </p:cNvPr>
          <p:cNvSpPr>
            <a:spLocks noGrp="1"/>
          </p:cNvSpPr>
          <p:nvPr>
            <p:ph type="title"/>
          </p:nvPr>
        </p:nvSpPr>
        <p:spPr>
          <a:xfrm>
            <a:off x="838200" y="365125"/>
            <a:ext cx="10515600" cy="389019"/>
          </a:xfrm>
        </p:spPr>
        <p:txBody>
          <a:bodyPr>
            <a:normAutofit fontScale="90000"/>
          </a:bodyPr>
          <a:lstStyle/>
          <a:p>
            <a:r>
              <a:rPr lang="en-US" sz="2800" dirty="0"/>
              <a:t>John 6</a:t>
            </a:r>
          </a:p>
        </p:txBody>
      </p:sp>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chor="ctr">
            <a:normAutofit/>
          </a:bodyPr>
          <a:lstStyle/>
          <a:p>
            <a:pPr marL="0" indent="0">
              <a:buNone/>
            </a:pPr>
            <a:r>
              <a:rPr lang="en-US" b="1" baseline="30000" dirty="0"/>
              <a:t>22 </a:t>
            </a:r>
            <a:r>
              <a:rPr lang="en-US" dirty="0"/>
              <a:t>The next day the crowd that had stayed on the far shore saw that the disciples had taken the only boat, and they realized Jesus had not gone with them. </a:t>
            </a:r>
            <a:r>
              <a:rPr lang="en-US" b="1" baseline="30000" dirty="0"/>
              <a:t>23 </a:t>
            </a:r>
            <a:r>
              <a:rPr lang="en-US" dirty="0"/>
              <a:t>Several boats from Tiberias landed near the place where the Lord had blessed the bread and the people had eaten. </a:t>
            </a:r>
            <a:r>
              <a:rPr lang="en-US" b="1" baseline="30000" dirty="0"/>
              <a:t>24 </a:t>
            </a:r>
            <a:r>
              <a:rPr lang="en-US" dirty="0"/>
              <a:t>So when the crowd saw that neither Jesus nor his disciples were there, they got into the boats and went across to Capernaum to look for him. </a:t>
            </a:r>
            <a:r>
              <a:rPr lang="en-US" b="1" baseline="30000" dirty="0"/>
              <a:t>25 </a:t>
            </a:r>
            <a:r>
              <a:rPr lang="en-US" dirty="0"/>
              <a:t>They found him on the other side of the lake and asked, “Rabbi, when did you get here?”</a:t>
            </a:r>
          </a:p>
          <a:p>
            <a:pPr marL="0" indent="0">
              <a:buNone/>
            </a:pPr>
            <a:r>
              <a:rPr lang="en-US" b="1" baseline="30000" dirty="0"/>
              <a:t>26 </a:t>
            </a:r>
            <a:r>
              <a:rPr lang="en-US" dirty="0"/>
              <a:t>Jesus replied, “I tell you the truth, you want to be with me because I fed you, not because you understood the miraculous signs. </a:t>
            </a:r>
            <a:r>
              <a:rPr lang="en-US" b="1" baseline="30000" dirty="0"/>
              <a:t>27 </a:t>
            </a:r>
            <a:r>
              <a:rPr lang="en-US" dirty="0"/>
              <a:t>But don’t be so concerned about perishable things like food. Spend your energy seeking the eternal life that the Son of Man can give you. For God the Father has given me the seal of his approval.”</a:t>
            </a:r>
          </a:p>
        </p:txBody>
      </p:sp>
    </p:spTree>
    <p:extLst>
      <p:ext uri="{BB962C8B-B14F-4D97-AF65-F5344CB8AC3E}">
        <p14:creationId xmlns:p14="http://schemas.microsoft.com/office/powerpoint/2010/main" val="1161486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EFD4-A2BC-49E0-821D-839BE2A6EBD0}"/>
              </a:ext>
            </a:extLst>
          </p:cNvPr>
          <p:cNvSpPr>
            <a:spLocks noGrp="1"/>
          </p:cNvSpPr>
          <p:nvPr>
            <p:ph type="title"/>
          </p:nvPr>
        </p:nvSpPr>
        <p:spPr>
          <a:xfrm>
            <a:off x="838200" y="365125"/>
            <a:ext cx="10515600" cy="389019"/>
          </a:xfrm>
        </p:spPr>
        <p:txBody>
          <a:bodyPr>
            <a:normAutofit fontScale="90000"/>
          </a:bodyPr>
          <a:lstStyle/>
          <a:p>
            <a:r>
              <a:rPr lang="en-US" sz="2800" dirty="0"/>
              <a:t>John 6</a:t>
            </a:r>
          </a:p>
        </p:txBody>
      </p:sp>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chor="ctr">
            <a:normAutofit/>
          </a:bodyPr>
          <a:lstStyle/>
          <a:p>
            <a:pPr marL="0" indent="0">
              <a:buNone/>
            </a:pPr>
            <a:r>
              <a:rPr lang="en-US" b="1" baseline="30000" dirty="0"/>
              <a:t>8 </a:t>
            </a:r>
            <a:r>
              <a:rPr lang="en-US" dirty="0"/>
              <a:t>They replied, “We want to perform God’s works, too. What should we do?”</a:t>
            </a:r>
          </a:p>
        </p:txBody>
      </p:sp>
    </p:spTree>
    <p:extLst>
      <p:ext uri="{BB962C8B-B14F-4D97-AF65-F5344CB8AC3E}">
        <p14:creationId xmlns:p14="http://schemas.microsoft.com/office/powerpoint/2010/main" val="3361743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EFD4-A2BC-49E0-821D-839BE2A6EBD0}"/>
              </a:ext>
            </a:extLst>
          </p:cNvPr>
          <p:cNvSpPr>
            <a:spLocks noGrp="1"/>
          </p:cNvSpPr>
          <p:nvPr>
            <p:ph type="title"/>
          </p:nvPr>
        </p:nvSpPr>
        <p:spPr>
          <a:xfrm>
            <a:off x="838200" y="365125"/>
            <a:ext cx="10515600" cy="389019"/>
          </a:xfrm>
        </p:spPr>
        <p:txBody>
          <a:bodyPr>
            <a:normAutofit fontScale="90000"/>
          </a:bodyPr>
          <a:lstStyle/>
          <a:p>
            <a:r>
              <a:rPr lang="en-US" sz="2800" dirty="0"/>
              <a:t>John 14</a:t>
            </a:r>
          </a:p>
        </p:txBody>
      </p:sp>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chor="ctr">
            <a:normAutofit/>
          </a:bodyPr>
          <a:lstStyle/>
          <a:p>
            <a:pPr marL="0" indent="0">
              <a:buNone/>
            </a:pPr>
            <a:r>
              <a:rPr lang="en-US" b="1" baseline="30000" dirty="0"/>
              <a:t>12 </a:t>
            </a:r>
            <a:r>
              <a:rPr lang="en-US" dirty="0"/>
              <a:t>“I tell you the truth, anyone who believes in me will do the same works I have done, and even greater works, because I am going to be with the Father.</a:t>
            </a:r>
          </a:p>
        </p:txBody>
      </p:sp>
    </p:spTree>
    <p:extLst>
      <p:ext uri="{BB962C8B-B14F-4D97-AF65-F5344CB8AC3E}">
        <p14:creationId xmlns:p14="http://schemas.microsoft.com/office/powerpoint/2010/main" val="3318720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EFD4-A2BC-49E0-821D-839BE2A6EBD0}"/>
              </a:ext>
            </a:extLst>
          </p:cNvPr>
          <p:cNvSpPr>
            <a:spLocks noGrp="1"/>
          </p:cNvSpPr>
          <p:nvPr>
            <p:ph type="title"/>
          </p:nvPr>
        </p:nvSpPr>
        <p:spPr>
          <a:xfrm>
            <a:off x="838200" y="365125"/>
            <a:ext cx="10515600" cy="389019"/>
          </a:xfrm>
        </p:spPr>
        <p:txBody>
          <a:bodyPr>
            <a:normAutofit fontScale="90000"/>
          </a:bodyPr>
          <a:lstStyle/>
          <a:p>
            <a:r>
              <a:rPr lang="en-US" sz="2800" dirty="0"/>
              <a:t>John 6</a:t>
            </a:r>
          </a:p>
        </p:txBody>
      </p:sp>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chor="ctr">
            <a:normAutofit/>
          </a:bodyPr>
          <a:lstStyle/>
          <a:p>
            <a:pPr marL="0" indent="0">
              <a:buNone/>
            </a:pPr>
            <a:r>
              <a:rPr lang="en-US" b="1" baseline="30000" dirty="0"/>
              <a:t>8 </a:t>
            </a:r>
            <a:r>
              <a:rPr lang="en-US" dirty="0"/>
              <a:t>They replied, “We want to perform God’s works, too. What should we do?”</a:t>
            </a:r>
          </a:p>
        </p:txBody>
      </p:sp>
    </p:spTree>
    <p:extLst>
      <p:ext uri="{BB962C8B-B14F-4D97-AF65-F5344CB8AC3E}">
        <p14:creationId xmlns:p14="http://schemas.microsoft.com/office/powerpoint/2010/main" val="3288095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EFD4-A2BC-49E0-821D-839BE2A6EBD0}"/>
              </a:ext>
            </a:extLst>
          </p:cNvPr>
          <p:cNvSpPr>
            <a:spLocks noGrp="1"/>
          </p:cNvSpPr>
          <p:nvPr>
            <p:ph type="title"/>
          </p:nvPr>
        </p:nvSpPr>
        <p:spPr>
          <a:xfrm>
            <a:off x="838200" y="365125"/>
            <a:ext cx="10515600" cy="389019"/>
          </a:xfrm>
        </p:spPr>
        <p:txBody>
          <a:bodyPr>
            <a:normAutofit fontScale="90000"/>
          </a:bodyPr>
          <a:lstStyle/>
          <a:p>
            <a:r>
              <a:rPr lang="en-US" sz="2800" dirty="0"/>
              <a:t>John 6</a:t>
            </a:r>
          </a:p>
        </p:txBody>
      </p:sp>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chor="ctr">
            <a:normAutofit/>
          </a:bodyPr>
          <a:lstStyle/>
          <a:p>
            <a:pPr marL="0" indent="0">
              <a:buNone/>
            </a:pPr>
            <a:r>
              <a:rPr lang="en-US" b="1" baseline="30000" dirty="0"/>
              <a:t>29 </a:t>
            </a:r>
            <a:r>
              <a:rPr lang="en-US" dirty="0"/>
              <a:t>Jesus told them, “This is the only work God wants from you: Believe in the one he has sent.”</a:t>
            </a:r>
          </a:p>
        </p:txBody>
      </p:sp>
    </p:spTree>
    <p:extLst>
      <p:ext uri="{BB962C8B-B14F-4D97-AF65-F5344CB8AC3E}">
        <p14:creationId xmlns:p14="http://schemas.microsoft.com/office/powerpoint/2010/main" val="453029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EFD4-A2BC-49E0-821D-839BE2A6EBD0}"/>
              </a:ext>
            </a:extLst>
          </p:cNvPr>
          <p:cNvSpPr>
            <a:spLocks noGrp="1"/>
          </p:cNvSpPr>
          <p:nvPr>
            <p:ph type="title"/>
          </p:nvPr>
        </p:nvSpPr>
        <p:spPr>
          <a:xfrm>
            <a:off x="838200" y="365125"/>
            <a:ext cx="10515600" cy="389019"/>
          </a:xfrm>
        </p:spPr>
        <p:txBody>
          <a:bodyPr>
            <a:normAutofit fontScale="90000"/>
          </a:bodyPr>
          <a:lstStyle/>
          <a:p>
            <a:r>
              <a:rPr lang="en-US" sz="2800" dirty="0"/>
              <a:t>John 6</a:t>
            </a:r>
          </a:p>
        </p:txBody>
      </p:sp>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chor="ctr">
            <a:normAutofit fontScale="92500" lnSpcReduction="20000"/>
          </a:bodyPr>
          <a:lstStyle/>
          <a:p>
            <a:pPr marL="0" indent="0">
              <a:buNone/>
            </a:pPr>
            <a:r>
              <a:rPr lang="en-US" b="1" baseline="30000" dirty="0"/>
              <a:t>30 </a:t>
            </a:r>
            <a:r>
              <a:rPr lang="en-US" dirty="0"/>
              <a:t>They answered, “Show us a miraculous sign if you want us to believe in you. What can you do? </a:t>
            </a:r>
            <a:r>
              <a:rPr lang="en-US" b="1" baseline="30000" dirty="0"/>
              <a:t>31 </a:t>
            </a:r>
            <a:r>
              <a:rPr lang="en-US" dirty="0"/>
              <a:t>After all, our ancestors ate manna while they journeyed through the wilderness! The Scriptures say, ‘Moses gave them bread from heaven to eat.’”</a:t>
            </a:r>
          </a:p>
          <a:p>
            <a:pPr marL="0" indent="0">
              <a:buNone/>
            </a:pPr>
            <a:r>
              <a:rPr lang="en-US" b="1" baseline="30000" dirty="0"/>
              <a:t>32 </a:t>
            </a:r>
            <a:r>
              <a:rPr lang="en-US" dirty="0"/>
              <a:t>Jesus said, “I tell you the truth, Moses didn’t give you bread from heaven. My Father did. And now he offers you the true bread from heaven. </a:t>
            </a:r>
            <a:r>
              <a:rPr lang="en-US" b="1" baseline="30000" dirty="0"/>
              <a:t>33 </a:t>
            </a:r>
            <a:r>
              <a:rPr lang="en-US" dirty="0"/>
              <a:t>The true bread of God is the one who comes down from heaven and gives life to the world.”</a:t>
            </a:r>
          </a:p>
          <a:p>
            <a:pPr marL="0" indent="0">
              <a:buNone/>
            </a:pPr>
            <a:r>
              <a:rPr lang="en-US" b="1" baseline="30000" dirty="0"/>
              <a:t>34 </a:t>
            </a:r>
            <a:r>
              <a:rPr lang="en-US" dirty="0"/>
              <a:t>“Sir,” they said, “give us that bread every day.”</a:t>
            </a:r>
          </a:p>
          <a:p>
            <a:pPr marL="0" indent="0">
              <a:buNone/>
            </a:pPr>
            <a:r>
              <a:rPr lang="en-US" b="1" baseline="30000" dirty="0"/>
              <a:t>35 </a:t>
            </a:r>
            <a:r>
              <a:rPr lang="en-US" dirty="0"/>
              <a:t>Jesus replied, “</a:t>
            </a:r>
            <a:r>
              <a:rPr lang="en-US" b="1" dirty="0"/>
              <a:t>I am the bread of life</a:t>
            </a:r>
            <a:r>
              <a:rPr lang="en-US" dirty="0"/>
              <a:t>. Whoever comes to me will never be hungry again. Whoever believes in me will never be thirsty. </a:t>
            </a:r>
            <a:r>
              <a:rPr lang="en-US" b="1" baseline="30000" dirty="0"/>
              <a:t>36 </a:t>
            </a:r>
            <a:r>
              <a:rPr lang="en-US" dirty="0"/>
              <a:t>But you haven’t believed in me even though you have seen me. </a:t>
            </a:r>
            <a:r>
              <a:rPr lang="en-US" b="1" baseline="30000" dirty="0"/>
              <a:t>37 </a:t>
            </a:r>
            <a:r>
              <a:rPr lang="en-US" dirty="0"/>
              <a:t>However, those the Father has given me will come to me, and I will never reject them. </a:t>
            </a:r>
            <a:r>
              <a:rPr lang="en-US" b="1" baseline="30000" dirty="0"/>
              <a:t>38 </a:t>
            </a:r>
            <a:r>
              <a:rPr lang="en-US" dirty="0"/>
              <a:t>For I have come down from heaven to do the will of God who sent me, not to do my own will. </a:t>
            </a:r>
            <a:r>
              <a:rPr lang="en-US" b="1" baseline="30000" dirty="0"/>
              <a:t>39 </a:t>
            </a:r>
            <a:r>
              <a:rPr lang="en-US" dirty="0"/>
              <a:t>And this is the will of God, that I should not lose even one of all those he has given me, but that I should raise them up at the last day. </a:t>
            </a:r>
            <a:r>
              <a:rPr lang="en-US" b="1" baseline="30000" dirty="0"/>
              <a:t>40 </a:t>
            </a:r>
            <a:r>
              <a:rPr lang="en-US" dirty="0"/>
              <a:t>For it is my Father’s will that all who see his Son and believe in him should have eternal life. I will raise them up at the last day.”</a:t>
            </a:r>
          </a:p>
        </p:txBody>
      </p:sp>
    </p:spTree>
    <p:extLst>
      <p:ext uri="{BB962C8B-B14F-4D97-AF65-F5344CB8AC3E}">
        <p14:creationId xmlns:p14="http://schemas.microsoft.com/office/powerpoint/2010/main" val="2350912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EFD4-A2BC-49E0-821D-839BE2A6EBD0}"/>
              </a:ext>
            </a:extLst>
          </p:cNvPr>
          <p:cNvSpPr>
            <a:spLocks noGrp="1"/>
          </p:cNvSpPr>
          <p:nvPr>
            <p:ph type="title"/>
          </p:nvPr>
        </p:nvSpPr>
        <p:spPr>
          <a:xfrm>
            <a:off x="838200" y="365125"/>
            <a:ext cx="10515600" cy="389019"/>
          </a:xfrm>
        </p:spPr>
        <p:txBody>
          <a:bodyPr>
            <a:normAutofit fontScale="90000"/>
          </a:bodyPr>
          <a:lstStyle/>
          <a:p>
            <a:r>
              <a:rPr lang="en-US" sz="2800" dirty="0"/>
              <a:t>John 6</a:t>
            </a:r>
          </a:p>
        </p:txBody>
      </p:sp>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chor="ctr">
            <a:normAutofit/>
          </a:bodyPr>
          <a:lstStyle/>
          <a:p>
            <a:pPr marL="0" indent="0">
              <a:buNone/>
            </a:pPr>
            <a:r>
              <a:rPr lang="en-US" b="1" baseline="30000" dirty="0"/>
              <a:t>60 </a:t>
            </a:r>
            <a:r>
              <a:rPr lang="en-US" dirty="0"/>
              <a:t>Many of his disciples said, “This is very hard to understand. How can anyone accept it?”</a:t>
            </a:r>
          </a:p>
          <a:p>
            <a:pPr marL="0" indent="0">
              <a:buNone/>
            </a:pPr>
            <a:endParaRPr lang="en-US" dirty="0"/>
          </a:p>
          <a:p>
            <a:pPr marL="0" indent="0">
              <a:buNone/>
            </a:pPr>
            <a:r>
              <a:rPr lang="en-US" b="1" baseline="30000" dirty="0"/>
              <a:t>66 </a:t>
            </a:r>
            <a:r>
              <a:rPr lang="en-US" dirty="0"/>
              <a:t>At this point many of his disciples turned away and deserted him. </a:t>
            </a:r>
            <a:r>
              <a:rPr lang="en-US" b="1" baseline="30000" dirty="0"/>
              <a:t>67 </a:t>
            </a:r>
            <a:r>
              <a:rPr lang="en-US" dirty="0"/>
              <a:t>Then Jesus turned to the Twelve and asked, “Are you also going to leave?”</a:t>
            </a:r>
          </a:p>
        </p:txBody>
      </p:sp>
    </p:spTree>
    <p:extLst>
      <p:ext uri="{BB962C8B-B14F-4D97-AF65-F5344CB8AC3E}">
        <p14:creationId xmlns:p14="http://schemas.microsoft.com/office/powerpoint/2010/main" val="3555604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EFD4-A2BC-49E0-821D-839BE2A6EBD0}"/>
              </a:ext>
            </a:extLst>
          </p:cNvPr>
          <p:cNvSpPr>
            <a:spLocks noGrp="1"/>
          </p:cNvSpPr>
          <p:nvPr>
            <p:ph type="title"/>
          </p:nvPr>
        </p:nvSpPr>
        <p:spPr>
          <a:xfrm>
            <a:off x="838200" y="365125"/>
            <a:ext cx="10515600" cy="389019"/>
          </a:xfrm>
        </p:spPr>
        <p:txBody>
          <a:bodyPr>
            <a:normAutofit fontScale="90000"/>
          </a:bodyPr>
          <a:lstStyle/>
          <a:p>
            <a:r>
              <a:rPr lang="en-US" sz="2800" dirty="0"/>
              <a:t>John 6</a:t>
            </a:r>
          </a:p>
        </p:txBody>
      </p:sp>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chor="ctr">
            <a:normAutofit/>
          </a:bodyPr>
          <a:lstStyle/>
          <a:p>
            <a:pPr marL="0" indent="0">
              <a:buNone/>
            </a:pPr>
            <a:r>
              <a:rPr lang="en-US" b="1" baseline="30000" dirty="0"/>
              <a:t>8 </a:t>
            </a:r>
            <a:r>
              <a:rPr lang="en-US" dirty="0"/>
              <a:t>Simon Peter replied, “Lord, to whom would we go? You have the words that give eternal life. </a:t>
            </a:r>
            <a:r>
              <a:rPr lang="en-US" b="1" baseline="30000" dirty="0"/>
              <a:t>69 </a:t>
            </a:r>
            <a:r>
              <a:rPr lang="en-US" dirty="0"/>
              <a:t>We believe, and we know you are the Holy One of God.”</a:t>
            </a:r>
          </a:p>
        </p:txBody>
      </p:sp>
    </p:spTree>
    <p:extLst>
      <p:ext uri="{BB962C8B-B14F-4D97-AF65-F5344CB8AC3E}">
        <p14:creationId xmlns:p14="http://schemas.microsoft.com/office/powerpoint/2010/main" val="136419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E4535F6-1F62-4D16-9D12-61995141E54B}"/>
              </a:ext>
            </a:extLst>
          </p:cNvPr>
          <p:cNvPicPr>
            <a:picLocks noChangeAspect="1"/>
          </p:cNvPicPr>
          <p:nvPr/>
        </p:nvPicPr>
        <p:blipFill>
          <a:blip r:embed="rId2"/>
          <a:stretch>
            <a:fillRect/>
          </a:stretch>
        </p:blipFill>
        <p:spPr>
          <a:xfrm>
            <a:off x="1034095" y="405190"/>
            <a:ext cx="10123809" cy="6047619"/>
          </a:xfrm>
          <a:prstGeom prst="rect">
            <a:avLst/>
          </a:prstGeom>
        </p:spPr>
      </p:pic>
    </p:spTree>
    <p:extLst>
      <p:ext uri="{BB962C8B-B14F-4D97-AF65-F5344CB8AC3E}">
        <p14:creationId xmlns:p14="http://schemas.microsoft.com/office/powerpoint/2010/main" val="740392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EFD4-A2BC-49E0-821D-839BE2A6EBD0}"/>
              </a:ext>
            </a:extLst>
          </p:cNvPr>
          <p:cNvSpPr>
            <a:spLocks noGrp="1"/>
          </p:cNvSpPr>
          <p:nvPr>
            <p:ph type="title"/>
          </p:nvPr>
        </p:nvSpPr>
        <p:spPr>
          <a:xfrm>
            <a:off x="838200" y="365125"/>
            <a:ext cx="10515600" cy="389019"/>
          </a:xfrm>
        </p:spPr>
        <p:txBody>
          <a:bodyPr>
            <a:normAutofit fontScale="90000"/>
          </a:bodyPr>
          <a:lstStyle/>
          <a:p>
            <a:r>
              <a:rPr lang="en-US" sz="2800" dirty="0"/>
              <a:t>John 6</a:t>
            </a:r>
          </a:p>
        </p:txBody>
      </p:sp>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chor="ctr">
            <a:normAutofit/>
          </a:bodyPr>
          <a:lstStyle/>
          <a:p>
            <a:pPr marL="0" indent="0">
              <a:buNone/>
            </a:pPr>
            <a:r>
              <a:rPr lang="en-US" b="1" baseline="30000" dirty="0"/>
              <a:t>8 </a:t>
            </a:r>
            <a:r>
              <a:rPr lang="en-US" dirty="0"/>
              <a:t>Simon Peter replied, “Lord, to whom would we go? You have the words that give eternal life. </a:t>
            </a:r>
            <a:r>
              <a:rPr lang="en-US" b="1" baseline="30000" dirty="0"/>
              <a:t>69 </a:t>
            </a:r>
            <a:r>
              <a:rPr lang="en-US" dirty="0"/>
              <a:t>We believe, and we know you are the Holy One of God.”</a:t>
            </a:r>
          </a:p>
        </p:txBody>
      </p:sp>
    </p:spTree>
    <p:extLst>
      <p:ext uri="{BB962C8B-B14F-4D97-AF65-F5344CB8AC3E}">
        <p14:creationId xmlns:p14="http://schemas.microsoft.com/office/powerpoint/2010/main" val="525705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EFD4-A2BC-49E0-821D-839BE2A6EBD0}"/>
              </a:ext>
            </a:extLst>
          </p:cNvPr>
          <p:cNvSpPr>
            <a:spLocks noGrp="1"/>
          </p:cNvSpPr>
          <p:nvPr>
            <p:ph type="title"/>
          </p:nvPr>
        </p:nvSpPr>
        <p:spPr>
          <a:xfrm>
            <a:off x="838200" y="365125"/>
            <a:ext cx="10515600" cy="389019"/>
          </a:xfrm>
        </p:spPr>
        <p:txBody>
          <a:bodyPr>
            <a:normAutofit fontScale="90000"/>
          </a:bodyPr>
          <a:lstStyle/>
          <a:p>
            <a:r>
              <a:rPr lang="en-US" sz="2800" dirty="0"/>
              <a:t>John 6</a:t>
            </a:r>
          </a:p>
        </p:txBody>
      </p:sp>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ormAutofit lnSpcReduction="10000"/>
          </a:bodyPr>
          <a:lstStyle/>
          <a:p>
            <a:pPr marL="0" indent="0">
              <a:buNone/>
            </a:pPr>
            <a:r>
              <a:rPr lang="en-US" dirty="0"/>
              <a:t>After this, Jesus crossed over to the far side of the Sea of Galilee, also known as the Sea of Tiberias. </a:t>
            </a:r>
            <a:r>
              <a:rPr lang="en-US" b="1" baseline="30000" dirty="0"/>
              <a:t>2 </a:t>
            </a:r>
            <a:r>
              <a:rPr lang="en-US" dirty="0"/>
              <a:t>A huge crowd kept following him wherever he went, because they saw his miraculous signs as he healed the sick. </a:t>
            </a:r>
            <a:r>
              <a:rPr lang="en-US" b="1" baseline="30000" dirty="0"/>
              <a:t>3 </a:t>
            </a:r>
            <a:r>
              <a:rPr lang="en-US" dirty="0"/>
              <a:t>Then Jesus climbed a hill and sat down with his disciples around him. </a:t>
            </a:r>
            <a:r>
              <a:rPr lang="en-US" b="1" baseline="30000" dirty="0"/>
              <a:t>4 </a:t>
            </a:r>
            <a:r>
              <a:rPr lang="en-US" dirty="0"/>
              <a:t>(It was nearly time for the Jewish Passover celebration.) </a:t>
            </a:r>
            <a:r>
              <a:rPr lang="en-US" b="1" baseline="30000" dirty="0"/>
              <a:t>5 </a:t>
            </a:r>
            <a:r>
              <a:rPr lang="en-US" dirty="0"/>
              <a:t>Jesus soon saw a huge crowd of people coming to look for him. Turning to Philip, he asked, “Where can we buy bread to feed all these people?” </a:t>
            </a:r>
            <a:r>
              <a:rPr lang="en-US" b="1" baseline="30000" dirty="0"/>
              <a:t>6 </a:t>
            </a:r>
            <a:r>
              <a:rPr lang="en-US" dirty="0"/>
              <a:t>He was testing Philip, for he already knew what he was going to do.</a:t>
            </a:r>
          </a:p>
          <a:p>
            <a:pPr marL="0" indent="0">
              <a:buNone/>
            </a:pPr>
            <a:r>
              <a:rPr lang="en-US" b="1" baseline="30000" dirty="0"/>
              <a:t>7 </a:t>
            </a:r>
            <a:r>
              <a:rPr lang="en-US" dirty="0"/>
              <a:t>Philip replied, “Even if we worked for months, we wouldn’t have enough money to feed them!”</a:t>
            </a:r>
          </a:p>
          <a:p>
            <a:pPr marL="0" indent="0">
              <a:buNone/>
            </a:pPr>
            <a:r>
              <a:rPr lang="en-US" b="1" baseline="30000" dirty="0"/>
              <a:t>8 </a:t>
            </a:r>
            <a:r>
              <a:rPr lang="en-US" dirty="0"/>
              <a:t>Then Andrew, Simon Peter’s brother, spoke up. </a:t>
            </a:r>
            <a:r>
              <a:rPr lang="en-US" b="1" baseline="30000" dirty="0"/>
              <a:t>9 </a:t>
            </a:r>
            <a:r>
              <a:rPr lang="en-US" dirty="0"/>
              <a:t>“There’s a young boy here with five barley loaves and two fish. But what good is that with this huge crowd?”</a:t>
            </a:r>
          </a:p>
          <a:p>
            <a:pPr marL="0" indent="0">
              <a:buNone/>
            </a:pPr>
            <a:endParaRPr lang="en-US" dirty="0"/>
          </a:p>
        </p:txBody>
      </p:sp>
    </p:spTree>
    <p:extLst>
      <p:ext uri="{BB962C8B-B14F-4D97-AF65-F5344CB8AC3E}">
        <p14:creationId xmlns:p14="http://schemas.microsoft.com/office/powerpoint/2010/main" val="1612995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EFD4-A2BC-49E0-821D-839BE2A6EBD0}"/>
              </a:ext>
            </a:extLst>
          </p:cNvPr>
          <p:cNvSpPr>
            <a:spLocks noGrp="1"/>
          </p:cNvSpPr>
          <p:nvPr>
            <p:ph type="title"/>
          </p:nvPr>
        </p:nvSpPr>
        <p:spPr>
          <a:xfrm>
            <a:off x="838200" y="365125"/>
            <a:ext cx="10515600" cy="389019"/>
          </a:xfrm>
        </p:spPr>
        <p:txBody>
          <a:bodyPr>
            <a:normAutofit fontScale="90000"/>
          </a:bodyPr>
          <a:lstStyle/>
          <a:p>
            <a:r>
              <a:rPr lang="en-US" sz="2800" dirty="0"/>
              <a:t>John 6</a:t>
            </a:r>
          </a:p>
        </p:txBody>
      </p:sp>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chor="ctr">
            <a:normAutofit/>
          </a:bodyPr>
          <a:lstStyle/>
          <a:p>
            <a:pPr marL="0" indent="0">
              <a:buNone/>
            </a:pPr>
            <a:r>
              <a:rPr lang="en-US" b="1" baseline="30000" dirty="0"/>
              <a:t>10 </a:t>
            </a:r>
            <a:r>
              <a:rPr lang="en-US" dirty="0"/>
              <a:t>“Tell everyone to sit down,” Jesus said. So they all sat down on the grassy slopes. (The men alone numbered about 5,000.) </a:t>
            </a:r>
            <a:r>
              <a:rPr lang="en-US" b="1" baseline="30000" dirty="0"/>
              <a:t>11 </a:t>
            </a:r>
            <a:r>
              <a:rPr lang="en-US" dirty="0"/>
              <a:t>Then Jesus took the loaves, gave thanks to God, and distributed them to the people. Afterward he did the same with the fish. And they all ate as much as they wanted. </a:t>
            </a:r>
            <a:r>
              <a:rPr lang="en-US" b="1" baseline="30000" dirty="0"/>
              <a:t>12 </a:t>
            </a:r>
            <a:r>
              <a:rPr lang="en-US" dirty="0"/>
              <a:t>After everyone was full, Jesus told his disciples, “Now gather the leftovers, so that nothing is wasted.” </a:t>
            </a:r>
            <a:r>
              <a:rPr lang="en-US" b="1" baseline="30000" dirty="0"/>
              <a:t>13 </a:t>
            </a:r>
            <a:r>
              <a:rPr lang="en-US" dirty="0"/>
              <a:t>So they picked up the pieces and filled twelve baskets with scraps left by the people who had eaten from the five barley loaves.</a:t>
            </a:r>
          </a:p>
        </p:txBody>
      </p:sp>
    </p:spTree>
    <p:extLst>
      <p:ext uri="{BB962C8B-B14F-4D97-AF65-F5344CB8AC3E}">
        <p14:creationId xmlns:p14="http://schemas.microsoft.com/office/powerpoint/2010/main" val="4134437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EFD4-A2BC-49E0-821D-839BE2A6EBD0}"/>
              </a:ext>
            </a:extLst>
          </p:cNvPr>
          <p:cNvSpPr>
            <a:spLocks noGrp="1"/>
          </p:cNvSpPr>
          <p:nvPr>
            <p:ph type="title"/>
          </p:nvPr>
        </p:nvSpPr>
        <p:spPr>
          <a:xfrm>
            <a:off x="838200" y="365125"/>
            <a:ext cx="10515600" cy="389019"/>
          </a:xfrm>
        </p:spPr>
        <p:txBody>
          <a:bodyPr>
            <a:normAutofit fontScale="90000"/>
          </a:bodyPr>
          <a:lstStyle/>
          <a:p>
            <a:r>
              <a:rPr lang="en-US" sz="2800" dirty="0"/>
              <a:t>John 6</a:t>
            </a:r>
          </a:p>
        </p:txBody>
      </p:sp>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chor="ctr">
            <a:normAutofit/>
          </a:bodyPr>
          <a:lstStyle/>
          <a:p>
            <a:pPr marL="0" indent="0">
              <a:buNone/>
            </a:pPr>
            <a:r>
              <a:rPr lang="en-US" b="1" baseline="30000" dirty="0"/>
              <a:t>14 </a:t>
            </a:r>
            <a:r>
              <a:rPr lang="en-US" dirty="0"/>
              <a:t>When the people saw him do this miraculous sign, they exclaimed, “Surely, he is the Prophet we have been expecting!” </a:t>
            </a:r>
            <a:r>
              <a:rPr lang="en-US" b="1" baseline="30000" dirty="0"/>
              <a:t>15 </a:t>
            </a:r>
            <a:r>
              <a:rPr lang="en-US" dirty="0"/>
              <a:t>When Jesus saw that they were ready to force him to be their king, he slipped away into the hills by himself.</a:t>
            </a:r>
          </a:p>
        </p:txBody>
      </p:sp>
    </p:spTree>
    <p:extLst>
      <p:ext uri="{BB962C8B-B14F-4D97-AF65-F5344CB8AC3E}">
        <p14:creationId xmlns:p14="http://schemas.microsoft.com/office/powerpoint/2010/main" val="212470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EFD4-A2BC-49E0-821D-839BE2A6EBD0}"/>
              </a:ext>
            </a:extLst>
          </p:cNvPr>
          <p:cNvSpPr>
            <a:spLocks noGrp="1"/>
          </p:cNvSpPr>
          <p:nvPr>
            <p:ph type="title"/>
          </p:nvPr>
        </p:nvSpPr>
        <p:spPr>
          <a:xfrm>
            <a:off x="838200" y="365125"/>
            <a:ext cx="10515600" cy="389019"/>
          </a:xfrm>
        </p:spPr>
        <p:txBody>
          <a:bodyPr>
            <a:normAutofit fontScale="90000"/>
          </a:bodyPr>
          <a:lstStyle/>
          <a:p>
            <a:r>
              <a:rPr lang="en-US" sz="2800" dirty="0"/>
              <a:t>2 Kings 4</a:t>
            </a:r>
          </a:p>
        </p:txBody>
      </p:sp>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chor="ctr">
            <a:normAutofit/>
          </a:bodyPr>
          <a:lstStyle/>
          <a:p>
            <a:pPr marL="0" indent="0">
              <a:buNone/>
            </a:pPr>
            <a:r>
              <a:rPr lang="en-US" b="1" baseline="30000" dirty="0"/>
              <a:t>42 </a:t>
            </a:r>
            <a:r>
              <a:rPr lang="en-US" dirty="0"/>
              <a:t>One day a man from Baal-</a:t>
            </a:r>
            <a:r>
              <a:rPr lang="en-US" dirty="0" err="1"/>
              <a:t>shalishah</a:t>
            </a:r>
            <a:r>
              <a:rPr lang="en-US" dirty="0"/>
              <a:t> brought the man of God a sack of fresh grain and twenty loaves of </a:t>
            </a:r>
            <a:r>
              <a:rPr lang="en-US" u="sng" dirty="0"/>
              <a:t>barley</a:t>
            </a:r>
            <a:r>
              <a:rPr lang="en-US" dirty="0"/>
              <a:t> bread made from the first grain of his harvest. Elisha said, “Give it to the people so they can eat.”</a:t>
            </a:r>
          </a:p>
          <a:p>
            <a:pPr marL="0" indent="0">
              <a:buNone/>
            </a:pPr>
            <a:r>
              <a:rPr lang="en-US" b="1" baseline="30000" dirty="0"/>
              <a:t>43 </a:t>
            </a:r>
            <a:r>
              <a:rPr lang="en-US" dirty="0"/>
              <a:t>“What?” his servant exclaimed. “Feed a hundred people with only this?”</a:t>
            </a:r>
          </a:p>
          <a:p>
            <a:pPr marL="0" indent="0">
              <a:buNone/>
            </a:pPr>
            <a:r>
              <a:rPr lang="en-US" dirty="0"/>
              <a:t>But Elisha repeated, “Give it to the people so they can eat, for this is what the </a:t>
            </a:r>
            <a:r>
              <a:rPr lang="en-US" cap="small" dirty="0"/>
              <a:t>Lord</a:t>
            </a:r>
            <a:r>
              <a:rPr lang="en-US" dirty="0"/>
              <a:t> says: Everyone will eat, and there will even be some left over!” </a:t>
            </a:r>
            <a:r>
              <a:rPr lang="en-US" b="1" baseline="30000" dirty="0"/>
              <a:t>44 </a:t>
            </a:r>
            <a:r>
              <a:rPr lang="en-US" dirty="0"/>
              <a:t>And when they gave it to the people, there was plenty for all and some left over, just as the </a:t>
            </a:r>
            <a:r>
              <a:rPr lang="en-US" cap="small" dirty="0"/>
              <a:t>Lord</a:t>
            </a:r>
            <a:r>
              <a:rPr lang="en-US" dirty="0"/>
              <a:t> had promised.</a:t>
            </a:r>
          </a:p>
        </p:txBody>
      </p:sp>
    </p:spTree>
    <p:extLst>
      <p:ext uri="{BB962C8B-B14F-4D97-AF65-F5344CB8AC3E}">
        <p14:creationId xmlns:p14="http://schemas.microsoft.com/office/powerpoint/2010/main" val="2960296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EFD4-A2BC-49E0-821D-839BE2A6EBD0}"/>
              </a:ext>
            </a:extLst>
          </p:cNvPr>
          <p:cNvSpPr>
            <a:spLocks noGrp="1"/>
          </p:cNvSpPr>
          <p:nvPr>
            <p:ph type="title"/>
          </p:nvPr>
        </p:nvSpPr>
        <p:spPr>
          <a:xfrm>
            <a:off x="838200" y="365125"/>
            <a:ext cx="10515600" cy="389019"/>
          </a:xfrm>
        </p:spPr>
        <p:txBody>
          <a:bodyPr>
            <a:normAutofit fontScale="90000"/>
          </a:bodyPr>
          <a:lstStyle/>
          <a:p>
            <a:r>
              <a:rPr lang="en-US" sz="2800" dirty="0"/>
              <a:t>John 6</a:t>
            </a:r>
          </a:p>
        </p:txBody>
      </p:sp>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chor="ctr">
            <a:normAutofit/>
          </a:bodyPr>
          <a:lstStyle/>
          <a:p>
            <a:pPr marL="0" indent="0">
              <a:buNone/>
            </a:pPr>
            <a:r>
              <a:rPr lang="en-US" b="1" baseline="30000" dirty="0"/>
              <a:t>10 </a:t>
            </a:r>
            <a:r>
              <a:rPr lang="en-US" dirty="0"/>
              <a:t>“Tell everyone to sit down,” Jesus said. So they all sat down on the grassy slopes. (The men alone numbered about 5,000.) </a:t>
            </a:r>
            <a:r>
              <a:rPr lang="en-US" b="1" baseline="30000" dirty="0"/>
              <a:t>11 </a:t>
            </a:r>
            <a:r>
              <a:rPr lang="en-US" dirty="0"/>
              <a:t>Then Jesus took the loaves, </a:t>
            </a:r>
            <a:r>
              <a:rPr lang="en-US" u="sng" dirty="0"/>
              <a:t>gave thanks to God</a:t>
            </a:r>
            <a:r>
              <a:rPr lang="en-US" dirty="0"/>
              <a:t>, and distributed them to the people. </a:t>
            </a:r>
          </a:p>
        </p:txBody>
      </p:sp>
    </p:spTree>
    <p:extLst>
      <p:ext uri="{BB962C8B-B14F-4D97-AF65-F5344CB8AC3E}">
        <p14:creationId xmlns:p14="http://schemas.microsoft.com/office/powerpoint/2010/main" val="1119699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chor="ctr">
            <a:normAutofit/>
          </a:bodyPr>
          <a:lstStyle/>
          <a:p>
            <a:pPr marL="0" indent="0" algn="ctr">
              <a:buNone/>
            </a:pPr>
            <a:r>
              <a:rPr lang="en-US" sz="3200" dirty="0"/>
              <a:t>“The disciples of the learned shall not recline at table with the </a:t>
            </a:r>
            <a:r>
              <a:rPr lang="en-US" sz="3200" i="1" dirty="0"/>
              <a:t>am ha </a:t>
            </a:r>
            <a:r>
              <a:rPr lang="en-US" sz="3200" i="1" dirty="0" err="1"/>
              <a:t>aretz</a:t>
            </a:r>
            <a:r>
              <a:rPr lang="en-US" sz="3200" dirty="0"/>
              <a:t>.”</a:t>
            </a:r>
          </a:p>
        </p:txBody>
      </p:sp>
    </p:spTree>
    <p:extLst>
      <p:ext uri="{BB962C8B-B14F-4D97-AF65-F5344CB8AC3E}">
        <p14:creationId xmlns:p14="http://schemas.microsoft.com/office/powerpoint/2010/main" val="3434943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EFD4-A2BC-49E0-821D-839BE2A6EBD0}"/>
              </a:ext>
            </a:extLst>
          </p:cNvPr>
          <p:cNvSpPr>
            <a:spLocks noGrp="1"/>
          </p:cNvSpPr>
          <p:nvPr>
            <p:ph type="title"/>
          </p:nvPr>
        </p:nvSpPr>
        <p:spPr>
          <a:xfrm>
            <a:off x="838200" y="365125"/>
            <a:ext cx="10515600" cy="389019"/>
          </a:xfrm>
        </p:spPr>
        <p:txBody>
          <a:bodyPr>
            <a:normAutofit fontScale="90000"/>
          </a:bodyPr>
          <a:lstStyle/>
          <a:p>
            <a:r>
              <a:rPr lang="en-US" sz="2800" dirty="0"/>
              <a:t>John 6</a:t>
            </a:r>
          </a:p>
        </p:txBody>
      </p:sp>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chor="ctr">
            <a:normAutofit/>
          </a:bodyPr>
          <a:lstStyle/>
          <a:p>
            <a:pPr marL="0" indent="0">
              <a:buNone/>
            </a:pPr>
            <a:r>
              <a:rPr lang="en-US" dirty="0"/>
              <a:t>Afterward he did the same with the fish. And they all ate as much as they wanted. </a:t>
            </a:r>
            <a:r>
              <a:rPr lang="en-US" b="1" baseline="30000" dirty="0"/>
              <a:t>12 </a:t>
            </a:r>
            <a:r>
              <a:rPr lang="en-US" dirty="0"/>
              <a:t>After everyone was full, Jesus told his disciples, “Now gather the leftovers, so that nothing is wasted.” </a:t>
            </a:r>
            <a:r>
              <a:rPr lang="en-US" b="1" baseline="30000" dirty="0"/>
              <a:t>13 </a:t>
            </a:r>
            <a:r>
              <a:rPr lang="en-US" dirty="0"/>
              <a:t>So they picked up the pieces and </a:t>
            </a:r>
            <a:r>
              <a:rPr lang="en-US" u="sng" dirty="0"/>
              <a:t>filled twelve baskets </a:t>
            </a:r>
            <a:r>
              <a:rPr lang="en-US" dirty="0"/>
              <a:t>with scraps left by the people who had eaten from the five barley loaves.</a:t>
            </a:r>
          </a:p>
        </p:txBody>
      </p:sp>
    </p:spTree>
    <p:extLst>
      <p:ext uri="{BB962C8B-B14F-4D97-AF65-F5344CB8AC3E}">
        <p14:creationId xmlns:p14="http://schemas.microsoft.com/office/powerpoint/2010/main" val="3003446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EFD4-A2BC-49E0-821D-839BE2A6EBD0}"/>
              </a:ext>
            </a:extLst>
          </p:cNvPr>
          <p:cNvSpPr>
            <a:spLocks noGrp="1"/>
          </p:cNvSpPr>
          <p:nvPr>
            <p:ph type="title"/>
          </p:nvPr>
        </p:nvSpPr>
        <p:spPr>
          <a:xfrm>
            <a:off x="838200" y="365125"/>
            <a:ext cx="10515600" cy="389019"/>
          </a:xfrm>
        </p:spPr>
        <p:txBody>
          <a:bodyPr>
            <a:normAutofit fontScale="90000"/>
          </a:bodyPr>
          <a:lstStyle/>
          <a:p>
            <a:r>
              <a:rPr lang="en-US" sz="2800" dirty="0"/>
              <a:t>John 6</a:t>
            </a:r>
          </a:p>
        </p:txBody>
      </p:sp>
      <p:sp>
        <p:nvSpPr>
          <p:cNvPr id="3" name="Content Placeholder 2">
            <a:extLst>
              <a:ext uri="{FF2B5EF4-FFF2-40B4-BE49-F238E27FC236}">
                <a16:creationId xmlns:a16="http://schemas.microsoft.com/office/drawing/2014/main" id="{617026BC-0669-43A1-BCE0-CADDFE1D4347}"/>
              </a:ext>
            </a:extLst>
          </p:cNvPr>
          <p:cNvSpPr>
            <a:spLocks noGrp="1"/>
          </p:cNvSpPr>
          <p:nvPr>
            <p:ph idx="1"/>
          </p:nvPr>
        </p:nvSpPr>
        <p:spPr>
          <a:xfrm>
            <a:off x="716437" y="904973"/>
            <a:ext cx="10637363" cy="5486400"/>
          </a:xfrm>
        </p:spPr>
        <p:txBody>
          <a:bodyPr anchor="ctr">
            <a:normAutofit/>
          </a:bodyPr>
          <a:lstStyle/>
          <a:p>
            <a:pPr marL="0" indent="0">
              <a:buNone/>
            </a:pPr>
            <a:r>
              <a:rPr lang="en-US" b="1" baseline="30000" dirty="0"/>
              <a:t>16 </a:t>
            </a:r>
            <a:r>
              <a:rPr lang="en-US" dirty="0"/>
              <a:t>That evening Jesus’ disciples went down to the shore to wait for him. </a:t>
            </a:r>
            <a:r>
              <a:rPr lang="en-US" b="1" baseline="30000" dirty="0"/>
              <a:t>17 </a:t>
            </a:r>
            <a:r>
              <a:rPr lang="en-US" dirty="0"/>
              <a:t>But as darkness fell and Jesus still hadn’t come back, they got into the boat and headed across the lake toward Capernaum. </a:t>
            </a:r>
            <a:r>
              <a:rPr lang="en-US" b="1" baseline="30000" dirty="0"/>
              <a:t>18 </a:t>
            </a:r>
            <a:r>
              <a:rPr lang="en-US" dirty="0"/>
              <a:t>Soon a gale swept down upon them, and the sea grew very rough. </a:t>
            </a:r>
            <a:r>
              <a:rPr lang="en-US" b="1" baseline="30000" dirty="0"/>
              <a:t>19 </a:t>
            </a:r>
            <a:r>
              <a:rPr lang="en-US" dirty="0"/>
              <a:t>They had rowed three or four miles when suddenly they saw Jesus walking on the water toward the boat. They were terrified, </a:t>
            </a:r>
            <a:r>
              <a:rPr lang="en-US" b="1" baseline="30000" dirty="0"/>
              <a:t>20 </a:t>
            </a:r>
            <a:r>
              <a:rPr lang="en-US" dirty="0"/>
              <a:t>but he called out to them, “Don’t be afraid. I am here!” </a:t>
            </a:r>
            <a:r>
              <a:rPr lang="en-US" b="1" baseline="30000" dirty="0"/>
              <a:t>21 </a:t>
            </a:r>
            <a:r>
              <a:rPr lang="en-US" dirty="0"/>
              <a:t>Then they were eager to let him in the boat, and immediately they arrived at their destination!</a:t>
            </a:r>
          </a:p>
        </p:txBody>
      </p:sp>
    </p:spTree>
    <p:extLst>
      <p:ext uri="{BB962C8B-B14F-4D97-AF65-F5344CB8AC3E}">
        <p14:creationId xmlns:p14="http://schemas.microsoft.com/office/powerpoint/2010/main" val="3486586226"/>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48</TotalTime>
  <Words>114</Words>
  <Application>Microsoft Office PowerPoint</Application>
  <PresentationFormat>Widescreen</PresentationFormat>
  <Paragraphs>45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Corbel</vt:lpstr>
      <vt:lpstr>Depth</vt:lpstr>
      <vt:lpstr>Bread</vt:lpstr>
      <vt:lpstr>John 6</vt:lpstr>
      <vt:lpstr>John 6</vt:lpstr>
      <vt:lpstr>John 6</vt:lpstr>
      <vt:lpstr>2 Kings 4</vt:lpstr>
      <vt:lpstr>John 6</vt:lpstr>
      <vt:lpstr>PowerPoint Presentation</vt:lpstr>
      <vt:lpstr>John 6</vt:lpstr>
      <vt:lpstr>John 6</vt:lpstr>
      <vt:lpstr>John 6</vt:lpstr>
      <vt:lpstr>John 6</vt:lpstr>
      <vt:lpstr>John 14</vt:lpstr>
      <vt:lpstr>John 6</vt:lpstr>
      <vt:lpstr>John 6</vt:lpstr>
      <vt:lpstr>John 6</vt:lpstr>
      <vt:lpstr>John 6</vt:lpstr>
      <vt:lpstr>John 6</vt:lpstr>
      <vt:lpstr>PowerPoint Presentation</vt:lpstr>
      <vt:lpstr>John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Bread</dc:title>
  <dc:creator>Jonathan Stamper</dc:creator>
  <cp:lastModifiedBy>Jonathan Stamper</cp:lastModifiedBy>
  <cp:revision>5</cp:revision>
  <dcterms:created xsi:type="dcterms:W3CDTF">2018-03-04T13:26:45Z</dcterms:created>
  <dcterms:modified xsi:type="dcterms:W3CDTF">2018-03-04T14:14:54Z</dcterms:modified>
</cp:coreProperties>
</file>