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5" r:id="rId9"/>
    <p:sldId id="266" r:id="rId10"/>
    <p:sldId id="267" r:id="rId11"/>
    <p:sldId id="276" r:id="rId12"/>
    <p:sldId id="268" r:id="rId13"/>
    <p:sldId id="269" r:id="rId14"/>
    <p:sldId id="270" r:id="rId15"/>
    <p:sldId id="271" r:id="rId16"/>
    <p:sldId id="264" r:id="rId17"/>
    <p:sldId id="272" r:id="rId18"/>
    <p:sldId id="273" r:id="rId19"/>
    <p:sldId id="274" r:id="rId20"/>
    <p:sldId id="275"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3/18/2018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3/18/2018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Life</a:t>
            </a:r>
          </a:p>
        </p:txBody>
      </p:sp>
      <p:sp>
        <p:nvSpPr>
          <p:cNvPr id="3" name="Subtitle 2"/>
          <p:cNvSpPr>
            <a:spLocks noGrp="1"/>
          </p:cNvSpPr>
          <p:nvPr>
            <p:ph type="subTitle" idx="1"/>
          </p:nvPr>
        </p:nvSpPr>
        <p:spPr/>
        <p:txBody>
          <a:bodyPr/>
          <a:lstStyle/>
          <a:p>
            <a:r>
              <a:rPr lang="en-US" dirty="0"/>
              <a:t>Signs – part 6</a:t>
            </a:r>
          </a:p>
        </p:txBody>
      </p:sp>
    </p:spTree>
    <p:extLst>
      <p:ext uri="{BB962C8B-B14F-4D97-AF65-F5344CB8AC3E}">
        <p14:creationId xmlns:p14="http://schemas.microsoft.com/office/powerpoint/2010/main" val="982545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3615"/>
          </a:xfrm>
        </p:spPr>
        <p:txBody>
          <a:bodyPr>
            <a:normAutofit fontScale="90000"/>
          </a:bodyPr>
          <a:lstStyle/>
          <a:p>
            <a:r>
              <a:rPr lang="en-US" sz="2800" dirty="0"/>
              <a:t>Revelation 21</a:t>
            </a:r>
          </a:p>
        </p:txBody>
      </p:sp>
      <p:sp>
        <p:nvSpPr>
          <p:cNvPr id="3" name="Content Placeholder 2"/>
          <p:cNvSpPr>
            <a:spLocks noGrp="1"/>
          </p:cNvSpPr>
          <p:nvPr>
            <p:ph idx="1"/>
          </p:nvPr>
        </p:nvSpPr>
        <p:spPr>
          <a:xfrm>
            <a:off x="724619" y="845388"/>
            <a:ext cx="10629181" cy="5676181"/>
          </a:xfrm>
        </p:spPr>
        <p:txBody>
          <a:bodyPr anchor="ctr">
            <a:normAutofit/>
          </a:bodyPr>
          <a:lstStyle/>
          <a:p>
            <a:pPr marL="0" indent="0">
              <a:buNone/>
            </a:pPr>
            <a:r>
              <a:rPr lang="en-US" b="1" baseline="30000" dirty="0"/>
              <a:t>22 </a:t>
            </a:r>
            <a:r>
              <a:rPr lang="en-US" dirty="0"/>
              <a:t>I saw no temple in it, for the Lord God the Almighty and the Lamb are its temple. </a:t>
            </a:r>
            <a:r>
              <a:rPr lang="en-US" b="1" baseline="30000" dirty="0"/>
              <a:t>23 </a:t>
            </a:r>
            <a:r>
              <a:rPr lang="en-US" dirty="0"/>
              <a:t>And the city has no need of the sun or of the moon to shine on it, for the glory of God has illumined it, and its lamp </a:t>
            </a:r>
            <a:r>
              <a:rPr lang="en-US" i="1" dirty="0"/>
              <a:t>is</a:t>
            </a:r>
            <a:r>
              <a:rPr lang="en-US" dirty="0"/>
              <a:t> the Lamb. </a:t>
            </a:r>
            <a:r>
              <a:rPr lang="en-US" b="1" baseline="30000" dirty="0"/>
              <a:t>24 </a:t>
            </a:r>
            <a:r>
              <a:rPr lang="en-US" dirty="0"/>
              <a:t>The nations will walk by its light, and the </a:t>
            </a:r>
            <a:r>
              <a:rPr lang="en-US" b="1" dirty="0"/>
              <a:t>kings of the earth will bring their glory into it. </a:t>
            </a:r>
            <a:r>
              <a:rPr lang="en-US" b="1" baseline="30000" dirty="0"/>
              <a:t>25 </a:t>
            </a:r>
            <a:r>
              <a:rPr lang="en-US" dirty="0"/>
              <a:t>In the daytime (for there will be no night there) its gates will never be closed; </a:t>
            </a:r>
            <a:r>
              <a:rPr lang="en-US" b="1" baseline="30000" dirty="0"/>
              <a:t>26 </a:t>
            </a:r>
            <a:r>
              <a:rPr lang="en-US" b="1" dirty="0"/>
              <a:t>and they will bring the glory and the honor of the nations into it.</a:t>
            </a:r>
          </a:p>
        </p:txBody>
      </p:sp>
    </p:spTree>
    <p:extLst>
      <p:ext uri="{BB962C8B-B14F-4D97-AF65-F5344CB8AC3E}">
        <p14:creationId xmlns:p14="http://schemas.microsoft.com/office/powerpoint/2010/main" val="3294356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3615"/>
          </a:xfrm>
        </p:spPr>
        <p:txBody>
          <a:bodyPr>
            <a:normAutofit fontScale="90000"/>
          </a:bodyPr>
          <a:lstStyle/>
          <a:p>
            <a:r>
              <a:rPr lang="en-US" sz="2800" dirty="0"/>
              <a:t>Isaiah 65</a:t>
            </a:r>
          </a:p>
        </p:txBody>
      </p:sp>
      <p:sp>
        <p:nvSpPr>
          <p:cNvPr id="3" name="Content Placeholder 2"/>
          <p:cNvSpPr>
            <a:spLocks noGrp="1"/>
          </p:cNvSpPr>
          <p:nvPr>
            <p:ph idx="1"/>
          </p:nvPr>
        </p:nvSpPr>
        <p:spPr>
          <a:xfrm>
            <a:off x="724619" y="845388"/>
            <a:ext cx="10629181" cy="5676181"/>
          </a:xfrm>
        </p:spPr>
        <p:txBody>
          <a:bodyPr anchor="ctr">
            <a:normAutofit fontScale="77500" lnSpcReduction="20000"/>
          </a:bodyPr>
          <a:lstStyle/>
          <a:p>
            <a:pPr marL="0" indent="0">
              <a:buNone/>
            </a:pPr>
            <a:r>
              <a:rPr lang="en-US" b="1" baseline="30000" dirty="0"/>
              <a:t>17 </a:t>
            </a:r>
            <a:r>
              <a:rPr lang="en-US" dirty="0"/>
              <a:t>“Look! I am creating new heavens and a new earth,</a:t>
            </a:r>
            <a:br>
              <a:rPr lang="en-US" dirty="0"/>
            </a:br>
            <a:r>
              <a:rPr lang="en-US" dirty="0"/>
              <a:t>    and no one will even think about the old ones anymore.</a:t>
            </a:r>
            <a:br>
              <a:rPr lang="en-US" dirty="0"/>
            </a:br>
            <a:r>
              <a:rPr lang="en-US" b="1" baseline="30000" dirty="0"/>
              <a:t>18 </a:t>
            </a:r>
            <a:r>
              <a:rPr lang="en-US" dirty="0"/>
              <a:t>Be glad; rejoice forever in my creation!</a:t>
            </a:r>
            <a:br>
              <a:rPr lang="en-US" dirty="0"/>
            </a:br>
            <a:r>
              <a:rPr lang="en-US" dirty="0"/>
              <a:t>    And look! I will create Jerusalem as a place of happiness.</a:t>
            </a:r>
            <a:br>
              <a:rPr lang="en-US" dirty="0"/>
            </a:br>
            <a:r>
              <a:rPr lang="en-US" dirty="0"/>
              <a:t>    Her people will be a source of joy.</a:t>
            </a:r>
            <a:br>
              <a:rPr lang="en-US" dirty="0"/>
            </a:br>
            <a:r>
              <a:rPr lang="en-US" b="1" baseline="30000" dirty="0"/>
              <a:t>19 </a:t>
            </a:r>
            <a:r>
              <a:rPr lang="en-US" dirty="0"/>
              <a:t>I will rejoice over Jerusalem</a:t>
            </a:r>
            <a:br>
              <a:rPr lang="en-US" dirty="0"/>
            </a:br>
            <a:r>
              <a:rPr lang="en-US" dirty="0"/>
              <a:t>    and delight in my people.</a:t>
            </a:r>
            <a:br>
              <a:rPr lang="en-US" dirty="0"/>
            </a:br>
            <a:r>
              <a:rPr lang="en-US" dirty="0"/>
              <a:t>And the sound of weeping and crying</a:t>
            </a:r>
            <a:br>
              <a:rPr lang="en-US" dirty="0"/>
            </a:br>
            <a:r>
              <a:rPr lang="en-US" dirty="0"/>
              <a:t>    will be heard in it no more.</a:t>
            </a:r>
          </a:p>
          <a:p>
            <a:pPr marL="0" indent="0">
              <a:buNone/>
            </a:pPr>
            <a:r>
              <a:rPr lang="en-US" dirty="0"/>
              <a:t>…</a:t>
            </a:r>
            <a:br>
              <a:rPr lang="en-US" dirty="0"/>
            </a:br>
            <a:r>
              <a:rPr lang="en-US" b="1" baseline="30000" dirty="0"/>
              <a:t>21 </a:t>
            </a:r>
            <a:r>
              <a:rPr lang="en-US" dirty="0"/>
              <a:t>In those days people will live in the houses they build</a:t>
            </a:r>
            <a:br>
              <a:rPr lang="en-US" dirty="0"/>
            </a:br>
            <a:r>
              <a:rPr lang="en-US" dirty="0"/>
              <a:t>    and eat the fruit of their own vineyards.</a:t>
            </a:r>
            <a:br>
              <a:rPr lang="en-US" dirty="0"/>
            </a:br>
            <a:r>
              <a:rPr lang="en-US" b="1" baseline="30000" dirty="0"/>
              <a:t>22 </a:t>
            </a:r>
            <a:r>
              <a:rPr lang="en-US" dirty="0"/>
              <a:t>Unlike the past, invaders will not take their houses</a:t>
            </a:r>
            <a:br>
              <a:rPr lang="en-US" dirty="0"/>
            </a:br>
            <a:r>
              <a:rPr lang="en-US" dirty="0"/>
              <a:t>    and confiscate their vineyards.</a:t>
            </a:r>
            <a:br>
              <a:rPr lang="en-US" dirty="0"/>
            </a:br>
            <a:r>
              <a:rPr lang="en-US" dirty="0"/>
              <a:t>For my people will live as long as trees,</a:t>
            </a:r>
            <a:br>
              <a:rPr lang="en-US" dirty="0"/>
            </a:br>
            <a:r>
              <a:rPr lang="en-US" dirty="0"/>
              <a:t>    and my chosen ones will have time to enjoy their hard-won gains.</a:t>
            </a:r>
            <a:br>
              <a:rPr lang="en-US" dirty="0"/>
            </a:br>
            <a:r>
              <a:rPr lang="en-US" b="1" baseline="30000" dirty="0"/>
              <a:t>23 </a:t>
            </a:r>
            <a:r>
              <a:rPr lang="en-US" dirty="0"/>
              <a:t>They will not work in vain,</a:t>
            </a:r>
            <a:br>
              <a:rPr lang="en-US" dirty="0"/>
            </a:br>
            <a:r>
              <a:rPr lang="en-US" dirty="0"/>
              <a:t>    and their children will not be doomed to misfortune.</a:t>
            </a:r>
            <a:br>
              <a:rPr lang="en-US" dirty="0"/>
            </a:br>
            <a:r>
              <a:rPr lang="en-US" dirty="0"/>
              <a:t>For they are people blessed by the </a:t>
            </a:r>
            <a:r>
              <a:rPr lang="en-US" cap="small" dirty="0"/>
              <a:t>Lord</a:t>
            </a:r>
            <a:r>
              <a:rPr lang="en-US" dirty="0"/>
              <a:t>,</a:t>
            </a:r>
            <a:br>
              <a:rPr lang="en-US" dirty="0"/>
            </a:br>
            <a:r>
              <a:rPr lang="en-US" dirty="0"/>
              <a:t>    and their children, too, will be blessed.</a:t>
            </a:r>
            <a:br>
              <a:rPr lang="en-US" dirty="0"/>
            </a:br>
            <a:r>
              <a:rPr lang="en-US" b="1" baseline="30000" dirty="0"/>
              <a:t>24 </a:t>
            </a:r>
            <a:r>
              <a:rPr lang="en-US" dirty="0"/>
              <a:t>I will answer them before they even call to me.</a:t>
            </a:r>
            <a:br>
              <a:rPr lang="en-US" dirty="0"/>
            </a:br>
            <a:r>
              <a:rPr lang="en-US" dirty="0"/>
              <a:t>    While they are still talking about their needs,</a:t>
            </a:r>
            <a:br>
              <a:rPr lang="en-US" dirty="0"/>
            </a:br>
            <a:r>
              <a:rPr lang="en-US" dirty="0"/>
              <a:t>    I will go ahead and answer their prayers!</a:t>
            </a:r>
          </a:p>
        </p:txBody>
      </p:sp>
    </p:spTree>
    <p:extLst>
      <p:ext uri="{BB962C8B-B14F-4D97-AF65-F5344CB8AC3E}">
        <p14:creationId xmlns:p14="http://schemas.microsoft.com/office/powerpoint/2010/main" val="2517840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3615"/>
          </a:xfrm>
        </p:spPr>
        <p:txBody>
          <a:bodyPr>
            <a:normAutofit fontScale="90000"/>
          </a:bodyPr>
          <a:lstStyle/>
          <a:p>
            <a:r>
              <a:rPr lang="en-US" sz="2800" dirty="0"/>
              <a:t>1 Corinthians 15</a:t>
            </a:r>
          </a:p>
        </p:txBody>
      </p:sp>
      <p:sp>
        <p:nvSpPr>
          <p:cNvPr id="3" name="Content Placeholder 2"/>
          <p:cNvSpPr>
            <a:spLocks noGrp="1"/>
          </p:cNvSpPr>
          <p:nvPr>
            <p:ph idx="1"/>
          </p:nvPr>
        </p:nvSpPr>
        <p:spPr>
          <a:xfrm>
            <a:off x="724619" y="845388"/>
            <a:ext cx="10629181" cy="5676181"/>
          </a:xfrm>
        </p:spPr>
        <p:txBody>
          <a:bodyPr anchor="ctr">
            <a:normAutofit/>
          </a:bodyPr>
          <a:lstStyle/>
          <a:p>
            <a:pPr marL="0" indent="0">
              <a:buNone/>
            </a:pPr>
            <a:r>
              <a:rPr lang="en-US" b="1" baseline="30000" dirty="0"/>
              <a:t>19 </a:t>
            </a:r>
            <a:r>
              <a:rPr lang="en-US" dirty="0"/>
              <a:t>If in this life only we have hope in Christ, we are of all men most miserable.</a:t>
            </a:r>
            <a:endParaRPr lang="en-US" b="1" dirty="0"/>
          </a:p>
        </p:txBody>
      </p:sp>
    </p:spTree>
    <p:extLst>
      <p:ext uri="{BB962C8B-B14F-4D97-AF65-F5344CB8AC3E}">
        <p14:creationId xmlns:p14="http://schemas.microsoft.com/office/powerpoint/2010/main" val="318741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3615"/>
          </a:xfrm>
        </p:spPr>
        <p:txBody>
          <a:bodyPr>
            <a:normAutofit fontScale="90000"/>
          </a:bodyPr>
          <a:lstStyle/>
          <a:p>
            <a:r>
              <a:rPr lang="en-US" sz="2800" dirty="0"/>
              <a:t>John 11</a:t>
            </a:r>
          </a:p>
        </p:txBody>
      </p:sp>
      <p:sp>
        <p:nvSpPr>
          <p:cNvPr id="3" name="Content Placeholder 2"/>
          <p:cNvSpPr>
            <a:spLocks noGrp="1"/>
          </p:cNvSpPr>
          <p:nvPr>
            <p:ph idx="1"/>
          </p:nvPr>
        </p:nvSpPr>
        <p:spPr>
          <a:xfrm>
            <a:off x="724619" y="845388"/>
            <a:ext cx="10629181" cy="5676181"/>
          </a:xfrm>
        </p:spPr>
        <p:txBody>
          <a:bodyPr anchor="ctr">
            <a:normAutofit/>
          </a:bodyPr>
          <a:lstStyle/>
          <a:p>
            <a:pPr marL="0" indent="0">
              <a:buNone/>
            </a:pPr>
            <a:r>
              <a:rPr lang="en-US" b="1" baseline="30000" dirty="0"/>
              <a:t>3 </a:t>
            </a:r>
            <a:r>
              <a:rPr lang="en-US" dirty="0"/>
              <a:t>When Jesus saw her weeping, and the Jews who had come along with her also weeping, he was deeply moved in spirit and troubled. </a:t>
            </a:r>
            <a:r>
              <a:rPr lang="en-US" b="1" baseline="30000" dirty="0"/>
              <a:t>34 </a:t>
            </a:r>
            <a:r>
              <a:rPr lang="en-US" dirty="0"/>
              <a:t>“Where have you laid him?” he asked.</a:t>
            </a:r>
          </a:p>
          <a:p>
            <a:pPr marL="0" indent="0">
              <a:buNone/>
            </a:pPr>
            <a:r>
              <a:rPr lang="en-US" dirty="0"/>
              <a:t>“Come and see, Lord,” they replied.</a:t>
            </a:r>
          </a:p>
          <a:p>
            <a:pPr marL="0" indent="0">
              <a:buNone/>
            </a:pPr>
            <a:r>
              <a:rPr lang="en-US" b="1" baseline="30000" dirty="0"/>
              <a:t>35 </a:t>
            </a:r>
            <a:r>
              <a:rPr lang="en-US" dirty="0"/>
              <a:t>Jesus wept.</a:t>
            </a:r>
          </a:p>
          <a:p>
            <a:pPr marL="0" indent="0">
              <a:buNone/>
            </a:pPr>
            <a:r>
              <a:rPr lang="en-US" b="1" baseline="30000" dirty="0"/>
              <a:t>36 </a:t>
            </a:r>
            <a:r>
              <a:rPr lang="en-US" dirty="0"/>
              <a:t>Then the people who were standing nearby said, “See how he loved him!”</a:t>
            </a:r>
          </a:p>
        </p:txBody>
      </p:sp>
    </p:spTree>
    <p:extLst>
      <p:ext uri="{BB962C8B-B14F-4D97-AF65-F5344CB8AC3E}">
        <p14:creationId xmlns:p14="http://schemas.microsoft.com/office/powerpoint/2010/main" val="2161559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3615"/>
          </a:xfrm>
        </p:spPr>
        <p:txBody>
          <a:bodyPr>
            <a:normAutofit fontScale="90000"/>
          </a:bodyPr>
          <a:lstStyle/>
          <a:p>
            <a:r>
              <a:rPr lang="en-US" sz="2800" dirty="0"/>
              <a:t>1 Corinthians 15</a:t>
            </a:r>
          </a:p>
        </p:txBody>
      </p:sp>
      <p:sp>
        <p:nvSpPr>
          <p:cNvPr id="3" name="Content Placeholder 2"/>
          <p:cNvSpPr>
            <a:spLocks noGrp="1"/>
          </p:cNvSpPr>
          <p:nvPr>
            <p:ph idx="1"/>
          </p:nvPr>
        </p:nvSpPr>
        <p:spPr>
          <a:xfrm>
            <a:off x="724619" y="845388"/>
            <a:ext cx="10629181" cy="5676181"/>
          </a:xfrm>
        </p:spPr>
        <p:txBody>
          <a:bodyPr anchor="ctr">
            <a:normAutofit/>
          </a:bodyPr>
          <a:lstStyle/>
          <a:p>
            <a:pPr marL="0" indent="0">
              <a:buNone/>
            </a:pPr>
            <a:r>
              <a:rPr lang="en-US" b="1" baseline="30000" dirty="0"/>
              <a:t>19 </a:t>
            </a:r>
            <a:r>
              <a:rPr lang="en-US" dirty="0"/>
              <a:t>If in this life only we have hope in Christ, we are of all men most miserable.</a:t>
            </a:r>
            <a:endParaRPr lang="en-US" b="1" dirty="0"/>
          </a:p>
        </p:txBody>
      </p:sp>
    </p:spTree>
    <p:extLst>
      <p:ext uri="{BB962C8B-B14F-4D97-AF65-F5344CB8AC3E}">
        <p14:creationId xmlns:p14="http://schemas.microsoft.com/office/powerpoint/2010/main" val="2053740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FAC35-05F0-463D-9F40-C2C26848454E}"/>
              </a:ext>
            </a:extLst>
          </p:cNvPr>
          <p:cNvPicPr>
            <a:picLocks noChangeAspect="1"/>
          </p:cNvPicPr>
          <p:nvPr/>
        </p:nvPicPr>
        <p:blipFill>
          <a:blip r:embed="rId2"/>
          <a:stretch>
            <a:fillRect/>
          </a:stretch>
        </p:blipFill>
        <p:spPr>
          <a:xfrm>
            <a:off x="1935333" y="217503"/>
            <a:ext cx="8563992" cy="6422994"/>
          </a:xfrm>
          <a:prstGeom prst="rect">
            <a:avLst/>
          </a:prstGeom>
        </p:spPr>
      </p:pic>
    </p:spTree>
    <p:extLst>
      <p:ext uri="{BB962C8B-B14F-4D97-AF65-F5344CB8AC3E}">
        <p14:creationId xmlns:p14="http://schemas.microsoft.com/office/powerpoint/2010/main" val="120478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864" y="1181819"/>
            <a:ext cx="10629181" cy="5676181"/>
          </a:xfrm>
        </p:spPr>
        <p:txBody>
          <a:bodyPr anchor="ctr">
            <a:normAutofit fontScale="92500"/>
          </a:bodyPr>
          <a:lstStyle/>
          <a:p>
            <a:pPr marL="0" indent="0">
              <a:buNone/>
            </a:pPr>
            <a:r>
              <a:rPr lang="en-US" i="1" dirty="0"/>
              <a:t>I'm not making it to church. Still pretty weak. Tell my church family that I love them and appreciate the outpouring of love and support they have given me thru this time of sorrow. All my friends just were so impressed with the wonderful service for Tim and the wonderful job that Manuel and Travis and Elihu did with the music. I was worried that Tim wouldn't have many to come but my church family and friends from work came thru. I want all of </a:t>
            </a:r>
            <a:r>
              <a:rPr lang="en-US" i="1" dirty="0" err="1"/>
              <a:t>y'all</a:t>
            </a:r>
            <a:r>
              <a:rPr lang="en-US" i="1" dirty="0"/>
              <a:t> to know I really appreciate it and love you so much. Keep praying for me. </a:t>
            </a:r>
          </a:p>
          <a:p>
            <a:pPr marL="0" indent="0">
              <a:buNone/>
            </a:pPr>
            <a:endParaRPr lang="en-US" i="1" dirty="0"/>
          </a:p>
          <a:p>
            <a:pPr marL="0" indent="0">
              <a:buNone/>
            </a:pPr>
            <a:r>
              <a:rPr lang="en-US" i="1" dirty="0"/>
              <a:t>I want to thank Mark for using his house for all this and Adeline for helping me get through the funeral arrangements.  Don’t know how I would have done without them.  And I thank God for always being with me.</a:t>
            </a:r>
          </a:p>
          <a:p>
            <a:pPr marL="0" indent="0">
              <a:buNone/>
            </a:pPr>
            <a:endParaRPr lang="en-US" i="1" dirty="0"/>
          </a:p>
          <a:p>
            <a:pPr marL="0" indent="0">
              <a:buNone/>
            </a:pPr>
            <a:r>
              <a:rPr lang="en-US" i="1" dirty="0"/>
              <a:t>-</a:t>
            </a:r>
            <a:r>
              <a:rPr lang="en-US" dirty="0"/>
              <a:t>Linda</a:t>
            </a:r>
            <a:endParaRPr lang="en-US" i="1" dirty="0"/>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1828706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864" y="1181819"/>
            <a:ext cx="10629181" cy="5676181"/>
          </a:xfrm>
        </p:spPr>
        <p:txBody>
          <a:bodyPr anchor="ctr">
            <a:normAutofit/>
          </a:bodyPr>
          <a:lstStyle/>
          <a:p>
            <a:pPr marL="0" indent="0" algn="ctr">
              <a:buNone/>
            </a:pPr>
            <a:r>
              <a:rPr lang="en-US" sz="3600" dirty="0"/>
              <a:t>Life</a:t>
            </a:r>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61711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3615"/>
          </a:xfrm>
        </p:spPr>
        <p:txBody>
          <a:bodyPr>
            <a:normAutofit fontScale="90000"/>
          </a:bodyPr>
          <a:lstStyle/>
          <a:p>
            <a:r>
              <a:rPr lang="en-US" sz="2800" dirty="0"/>
              <a:t>John 11</a:t>
            </a:r>
          </a:p>
        </p:txBody>
      </p:sp>
      <p:sp>
        <p:nvSpPr>
          <p:cNvPr id="3" name="Content Placeholder 2"/>
          <p:cNvSpPr>
            <a:spLocks noGrp="1"/>
          </p:cNvSpPr>
          <p:nvPr>
            <p:ph idx="1"/>
          </p:nvPr>
        </p:nvSpPr>
        <p:spPr>
          <a:xfrm>
            <a:off x="724619" y="845388"/>
            <a:ext cx="10629181" cy="5676181"/>
          </a:xfrm>
        </p:spPr>
        <p:txBody>
          <a:bodyPr anchor="ctr">
            <a:normAutofit/>
          </a:bodyPr>
          <a:lstStyle/>
          <a:p>
            <a:pPr marL="0" indent="0">
              <a:buNone/>
            </a:pPr>
            <a:r>
              <a:rPr lang="en-US" b="1" baseline="30000" dirty="0"/>
              <a:t>25 </a:t>
            </a:r>
            <a:r>
              <a:rPr lang="en-US" dirty="0"/>
              <a:t>Jesus said to her, “I am the resurrection and the life. The one who believes in me will live, even though they die; </a:t>
            </a:r>
            <a:r>
              <a:rPr lang="en-US" b="1" baseline="30000" dirty="0"/>
              <a:t>26 </a:t>
            </a:r>
            <a:r>
              <a:rPr lang="en-US" dirty="0"/>
              <a:t>and whoever lives by believing in me will never die.”</a:t>
            </a:r>
          </a:p>
        </p:txBody>
      </p:sp>
    </p:spTree>
    <p:extLst>
      <p:ext uri="{BB962C8B-B14F-4D97-AF65-F5344CB8AC3E}">
        <p14:creationId xmlns:p14="http://schemas.microsoft.com/office/powerpoint/2010/main" val="541601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3615"/>
          </a:xfrm>
        </p:spPr>
        <p:txBody>
          <a:bodyPr>
            <a:normAutofit fontScale="90000"/>
          </a:bodyPr>
          <a:lstStyle/>
          <a:p>
            <a:r>
              <a:rPr lang="en-US" sz="2800" dirty="0"/>
              <a:t>John 11</a:t>
            </a:r>
          </a:p>
        </p:txBody>
      </p:sp>
      <p:sp>
        <p:nvSpPr>
          <p:cNvPr id="3" name="Content Placeholder 2"/>
          <p:cNvSpPr>
            <a:spLocks noGrp="1"/>
          </p:cNvSpPr>
          <p:nvPr>
            <p:ph idx="1"/>
          </p:nvPr>
        </p:nvSpPr>
        <p:spPr>
          <a:xfrm>
            <a:off x="724619" y="845388"/>
            <a:ext cx="10629181" cy="5676181"/>
          </a:xfrm>
        </p:spPr>
        <p:txBody>
          <a:bodyPr anchor="ctr">
            <a:normAutofit/>
          </a:bodyPr>
          <a:lstStyle/>
          <a:p>
            <a:pPr marL="0" indent="0">
              <a:buNone/>
            </a:pPr>
            <a:r>
              <a:rPr lang="en-US" b="1" baseline="30000" dirty="0"/>
              <a:t>35 </a:t>
            </a:r>
            <a:r>
              <a:rPr lang="en-US" dirty="0"/>
              <a:t>Jesus wept.</a:t>
            </a:r>
          </a:p>
          <a:p>
            <a:pPr marL="0" indent="0">
              <a:buNone/>
            </a:pPr>
            <a:r>
              <a:rPr lang="en-US" b="1" baseline="30000" dirty="0"/>
              <a:t>36 </a:t>
            </a:r>
            <a:r>
              <a:rPr lang="en-US" dirty="0"/>
              <a:t>Then the people who were standing nearby said, “See how he loved him!”</a:t>
            </a:r>
          </a:p>
        </p:txBody>
      </p:sp>
    </p:spTree>
    <p:extLst>
      <p:ext uri="{BB962C8B-B14F-4D97-AF65-F5344CB8AC3E}">
        <p14:creationId xmlns:p14="http://schemas.microsoft.com/office/powerpoint/2010/main" val="242402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3615"/>
          </a:xfrm>
        </p:spPr>
        <p:txBody>
          <a:bodyPr>
            <a:normAutofit fontScale="90000"/>
          </a:bodyPr>
          <a:lstStyle/>
          <a:p>
            <a:r>
              <a:rPr lang="en-US" sz="2800" dirty="0"/>
              <a:t>John 11</a:t>
            </a:r>
          </a:p>
        </p:txBody>
      </p:sp>
      <p:sp>
        <p:nvSpPr>
          <p:cNvPr id="3" name="Content Placeholder 2"/>
          <p:cNvSpPr>
            <a:spLocks noGrp="1"/>
          </p:cNvSpPr>
          <p:nvPr>
            <p:ph idx="1"/>
          </p:nvPr>
        </p:nvSpPr>
        <p:spPr>
          <a:xfrm>
            <a:off x="724619" y="845388"/>
            <a:ext cx="10629181" cy="5676181"/>
          </a:xfrm>
        </p:spPr>
        <p:txBody>
          <a:bodyPr anchor="ctr">
            <a:normAutofit fontScale="92500"/>
          </a:bodyPr>
          <a:lstStyle/>
          <a:p>
            <a:pPr marL="0" indent="0">
              <a:buNone/>
            </a:pPr>
            <a:r>
              <a:rPr lang="en-US" dirty="0"/>
              <a:t> Now a man named Lazarus was sick. He was from Bethany, the village of Mary and her sister Martha. </a:t>
            </a:r>
            <a:r>
              <a:rPr lang="en-US" b="1" baseline="30000" dirty="0"/>
              <a:t>2 </a:t>
            </a:r>
            <a:r>
              <a:rPr lang="en-US" dirty="0"/>
              <a:t>(This Mary, whose brother Lazarus now lay sick, was the same one who poured perfume on the Lord and wiped his feet with her hair.) </a:t>
            </a:r>
            <a:r>
              <a:rPr lang="en-US" b="1" baseline="30000" dirty="0"/>
              <a:t>3 </a:t>
            </a:r>
            <a:r>
              <a:rPr lang="en-US" dirty="0"/>
              <a:t>So the sisters sent word to Jesus, “Lord, the one you love is sick.”</a:t>
            </a:r>
          </a:p>
          <a:p>
            <a:pPr marL="0" indent="0">
              <a:buNone/>
            </a:pPr>
            <a:r>
              <a:rPr lang="en-US" b="1" baseline="30000" dirty="0"/>
              <a:t>4 </a:t>
            </a:r>
            <a:r>
              <a:rPr lang="en-US" dirty="0"/>
              <a:t>When he heard this, Jesus said, “This sickness will not end in death. No, it is for God’s glory so that God’s Son may be glorified through it.” </a:t>
            </a:r>
            <a:r>
              <a:rPr lang="en-US" b="1" baseline="30000" dirty="0"/>
              <a:t>5 </a:t>
            </a:r>
            <a:r>
              <a:rPr lang="en-US" dirty="0"/>
              <a:t>Now Jesus loved Martha and her sister and Lazarus. </a:t>
            </a:r>
            <a:r>
              <a:rPr lang="en-US" b="1" baseline="30000" dirty="0"/>
              <a:t>6 </a:t>
            </a:r>
            <a:r>
              <a:rPr lang="en-US" dirty="0"/>
              <a:t>So when he heard that Lazarus was sick, he stayed where he was two more days, </a:t>
            </a:r>
            <a:r>
              <a:rPr lang="en-US" b="1" baseline="30000" dirty="0"/>
              <a:t>7 </a:t>
            </a:r>
            <a:r>
              <a:rPr lang="en-US" dirty="0"/>
              <a:t>and then he said to his disciples, “Let us go back to Judea.”</a:t>
            </a:r>
          </a:p>
          <a:p>
            <a:pPr marL="0" indent="0">
              <a:buNone/>
            </a:pPr>
            <a:r>
              <a:rPr lang="en-US" b="1" baseline="30000" dirty="0"/>
              <a:t>8 </a:t>
            </a:r>
            <a:r>
              <a:rPr lang="en-US" dirty="0"/>
              <a:t>“But Rabbi,” they said, “a short while ago the Jews there tried to stone you, and yet you are going back?”</a:t>
            </a:r>
          </a:p>
          <a:p>
            <a:pPr marL="0" indent="0">
              <a:buNone/>
            </a:pPr>
            <a:r>
              <a:rPr lang="en-US" b="1" baseline="30000" dirty="0"/>
              <a:t>9 </a:t>
            </a:r>
            <a:r>
              <a:rPr lang="en-US" dirty="0"/>
              <a:t>Jesus answered, “Are there not twelve hours of daylight? Anyone who walks in the daytime will not stumble, for they see by this world’s light. </a:t>
            </a:r>
            <a:r>
              <a:rPr lang="en-US" b="1" baseline="30000" dirty="0"/>
              <a:t>10 </a:t>
            </a:r>
            <a:r>
              <a:rPr lang="en-US" dirty="0"/>
              <a:t>It is when a person walks at night that they stumble, for they have no light.”</a:t>
            </a:r>
          </a:p>
        </p:txBody>
      </p:sp>
    </p:spTree>
    <p:extLst>
      <p:ext uri="{BB962C8B-B14F-4D97-AF65-F5344CB8AC3E}">
        <p14:creationId xmlns:p14="http://schemas.microsoft.com/office/powerpoint/2010/main" val="718794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3615"/>
          </a:xfrm>
        </p:spPr>
        <p:txBody>
          <a:bodyPr>
            <a:normAutofit fontScale="90000"/>
          </a:bodyPr>
          <a:lstStyle/>
          <a:p>
            <a:r>
              <a:rPr lang="en-US" sz="2800" dirty="0"/>
              <a:t>1 Peter 3</a:t>
            </a:r>
          </a:p>
        </p:txBody>
      </p:sp>
      <p:sp>
        <p:nvSpPr>
          <p:cNvPr id="3" name="Content Placeholder 2"/>
          <p:cNvSpPr>
            <a:spLocks noGrp="1"/>
          </p:cNvSpPr>
          <p:nvPr>
            <p:ph idx="1"/>
          </p:nvPr>
        </p:nvSpPr>
        <p:spPr>
          <a:xfrm>
            <a:off x="724619" y="845388"/>
            <a:ext cx="10629181" cy="5676181"/>
          </a:xfrm>
        </p:spPr>
        <p:txBody>
          <a:bodyPr anchor="ctr">
            <a:normAutofit/>
          </a:bodyPr>
          <a:lstStyle/>
          <a:p>
            <a:r>
              <a:rPr lang="en-US" b="1" baseline="30000" dirty="0"/>
              <a:t>8 </a:t>
            </a:r>
            <a:r>
              <a:rPr lang="en-US" dirty="0"/>
              <a:t>Finally, all of you should be of one mind. Sympathize with each other. Love each other as brothers and sisters. Be tenderhearted, and keep a humble attitude. </a:t>
            </a:r>
            <a:r>
              <a:rPr lang="en-US" b="1" baseline="30000" dirty="0"/>
              <a:t>9 </a:t>
            </a:r>
            <a:r>
              <a:rPr lang="en-US" dirty="0"/>
              <a:t>Don’t repay evil for evil. Don’t retaliate with insults when people insult you. Instead, pay them back with a blessing. That is what God has called you to do, and he will grant you his blessing. </a:t>
            </a:r>
            <a:r>
              <a:rPr lang="en-US" b="1" baseline="30000" dirty="0"/>
              <a:t>10 </a:t>
            </a:r>
            <a:r>
              <a:rPr lang="en-US" dirty="0"/>
              <a:t>For the Scriptures say,</a:t>
            </a:r>
          </a:p>
          <a:p>
            <a:r>
              <a:rPr lang="en-US" dirty="0"/>
              <a:t>“If you want to enjoy life</a:t>
            </a:r>
            <a:br>
              <a:rPr lang="en-US" dirty="0"/>
            </a:br>
            <a:r>
              <a:rPr lang="en-US" dirty="0"/>
              <a:t>    and see many happy days,</a:t>
            </a:r>
            <a:br>
              <a:rPr lang="en-US" dirty="0"/>
            </a:br>
            <a:r>
              <a:rPr lang="en-US" dirty="0"/>
              <a:t>keep your tongue from speaking evil</a:t>
            </a:r>
            <a:br>
              <a:rPr lang="en-US" dirty="0"/>
            </a:br>
            <a:r>
              <a:rPr lang="en-US" dirty="0"/>
              <a:t>    and your lips from telling lies.</a:t>
            </a:r>
            <a:br>
              <a:rPr lang="en-US" dirty="0"/>
            </a:br>
            <a:r>
              <a:rPr lang="en-US" b="1" baseline="30000" dirty="0"/>
              <a:t>11 </a:t>
            </a:r>
            <a:r>
              <a:rPr lang="en-US" dirty="0"/>
              <a:t>Turn away from evil and do good.</a:t>
            </a:r>
            <a:br>
              <a:rPr lang="en-US" dirty="0"/>
            </a:br>
            <a:r>
              <a:rPr lang="en-US" dirty="0"/>
              <a:t>    Search for peace, and work to maintain it.</a:t>
            </a:r>
          </a:p>
        </p:txBody>
      </p:sp>
    </p:spTree>
    <p:extLst>
      <p:ext uri="{BB962C8B-B14F-4D97-AF65-F5344CB8AC3E}">
        <p14:creationId xmlns:p14="http://schemas.microsoft.com/office/powerpoint/2010/main" val="402391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3615"/>
          </a:xfrm>
        </p:spPr>
        <p:txBody>
          <a:bodyPr>
            <a:normAutofit fontScale="90000"/>
          </a:bodyPr>
          <a:lstStyle/>
          <a:p>
            <a:r>
              <a:rPr lang="en-US" sz="2800" dirty="0"/>
              <a:t>John 11</a:t>
            </a:r>
          </a:p>
        </p:txBody>
      </p:sp>
      <p:sp>
        <p:nvSpPr>
          <p:cNvPr id="3" name="Content Placeholder 2"/>
          <p:cNvSpPr>
            <a:spLocks noGrp="1"/>
          </p:cNvSpPr>
          <p:nvPr>
            <p:ph idx="1"/>
          </p:nvPr>
        </p:nvSpPr>
        <p:spPr>
          <a:xfrm>
            <a:off x="724619" y="845388"/>
            <a:ext cx="10629181" cy="5676181"/>
          </a:xfrm>
        </p:spPr>
        <p:txBody>
          <a:bodyPr anchor="ctr">
            <a:normAutofit/>
          </a:bodyPr>
          <a:lstStyle/>
          <a:p>
            <a:pPr marL="0" indent="0">
              <a:buNone/>
            </a:pPr>
            <a:r>
              <a:rPr lang="en-US" b="1" baseline="30000" dirty="0"/>
              <a:t>25 </a:t>
            </a:r>
            <a:r>
              <a:rPr lang="en-US" dirty="0"/>
              <a:t>Jesus said to her, “I am the resurrection and the life. The one who believes in me will live, even though they die; </a:t>
            </a:r>
            <a:r>
              <a:rPr lang="en-US" b="1" baseline="30000" dirty="0"/>
              <a:t>26 </a:t>
            </a:r>
            <a:r>
              <a:rPr lang="en-US" dirty="0"/>
              <a:t>and whoever lives by believing in me will never die.”</a:t>
            </a:r>
          </a:p>
        </p:txBody>
      </p:sp>
    </p:spTree>
    <p:extLst>
      <p:ext uri="{BB962C8B-B14F-4D97-AF65-F5344CB8AC3E}">
        <p14:creationId xmlns:p14="http://schemas.microsoft.com/office/powerpoint/2010/main" val="2611933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3615"/>
          </a:xfrm>
        </p:spPr>
        <p:txBody>
          <a:bodyPr>
            <a:normAutofit fontScale="90000"/>
          </a:bodyPr>
          <a:lstStyle/>
          <a:p>
            <a:r>
              <a:rPr lang="en-US" sz="2800" dirty="0"/>
              <a:t>John 11</a:t>
            </a:r>
          </a:p>
        </p:txBody>
      </p:sp>
      <p:sp>
        <p:nvSpPr>
          <p:cNvPr id="3" name="Content Placeholder 2"/>
          <p:cNvSpPr>
            <a:spLocks noGrp="1"/>
          </p:cNvSpPr>
          <p:nvPr>
            <p:ph idx="1"/>
          </p:nvPr>
        </p:nvSpPr>
        <p:spPr>
          <a:xfrm>
            <a:off x="724619" y="845388"/>
            <a:ext cx="10629181" cy="5676181"/>
          </a:xfrm>
        </p:spPr>
        <p:txBody>
          <a:bodyPr anchor="ctr">
            <a:normAutofit/>
          </a:bodyPr>
          <a:lstStyle/>
          <a:p>
            <a:pPr marL="0" indent="0">
              <a:buNone/>
            </a:pPr>
            <a:r>
              <a:rPr lang="en-US" b="1" baseline="30000" dirty="0"/>
              <a:t>11 </a:t>
            </a:r>
            <a:r>
              <a:rPr lang="en-US" dirty="0"/>
              <a:t>After he had said this, he went on to tell them, “Our friend Lazarus has fallen asleep; but I am going there to wake him up.”</a:t>
            </a:r>
          </a:p>
          <a:p>
            <a:pPr marL="0" indent="0">
              <a:buNone/>
            </a:pPr>
            <a:r>
              <a:rPr lang="en-US" b="1" baseline="30000" dirty="0"/>
              <a:t>12 </a:t>
            </a:r>
            <a:r>
              <a:rPr lang="en-US" dirty="0"/>
              <a:t>His disciples replied, “Lord, if he sleeps, he will get better.” </a:t>
            </a:r>
            <a:r>
              <a:rPr lang="en-US" b="1" baseline="30000" dirty="0"/>
              <a:t>13 </a:t>
            </a:r>
            <a:r>
              <a:rPr lang="en-US" dirty="0"/>
              <a:t>Jesus had been speaking of his death, but his disciples thought he meant natural sleep.</a:t>
            </a:r>
          </a:p>
          <a:p>
            <a:pPr marL="0" indent="0">
              <a:buNone/>
            </a:pPr>
            <a:r>
              <a:rPr lang="en-US" b="1" baseline="30000" dirty="0"/>
              <a:t>14 </a:t>
            </a:r>
            <a:r>
              <a:rPr lang="en-US" dirty="0"/>
              <a:t>So then he told them plainly, “Lazarus is dead, </a:t>
            </a:r>
            <a:r>
              <a:rPr lang="en-US" b="1" baseline="30000" dirty="0"/>
              <a:t>15 </a:t>
            </a:r>
            <a:r>
              <a:rPr lang="en-US" dirty="0"/>
              <a:t>and for your sake I am glad I was not there, so that you may believe. But let us go to him.”</a:t>
            </a:r>
          </a:p>
          <a:p>
            <a:pPr marL="0" indent="0">
              <a:buNone/>
            </a:pPr>
            <a:r>
              <a:rPr lang="en-US" b="1" baseline="30000" dirty="0"/>
              <a:t>16 </a:t>
            </a:r>
            <a:r>
              <a:rPr lang="en-US" dirty="0"/>
              <a:t>Then Thomas (also known as Didymus) said to the rest of the disciples, “Let us also go, that we may die with him.”</a:t>
            </a:r>
          </a:p>
        </p:txBody>
      </p:sp>
    </p:spTree>
    <p:extLst>
      <p:ext uri="{BB962C8B-B14F-4D97-AF65-F5344CB8AC3E}">
        <p14:creationId xmlns:p14="http://schemas.microsoft.com/office/powerpoint/2010/main" val="71879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3615"/>
          </a:xfrm>
        </p:spPr>
        <p:txBody>
          <a:bodyPr>
            <a:normAutofit fontScale="90000"/>
          </a:bodyPr>
          <a:lstStyle/>
          <a:p>
            <a:r>
              <a:rPr lang="en-US" sz="2800" dirty="0"/>
              <a:t>John 11</a:t>
            </a:r>
          </a:p>
        </p:txBody>
      </p:sp>
      <p:sp>
        <p:nvSpPr>
          <p:cNvPr id="3" name="Content Placeholder 2"/>
          <p:cNvSpPr>
            <a:spLocks noGrp="1"/>
          </p:cNvSpPr>
          <p:nvPr>
            <p:ph idx="1"/>
          </p:nvPr>
        </p:nvSpPr>
        <p:spPr>
          <a:xfrm>
            <a:off x="724619" y="845388"/>
            <a:ext cx="10629181" cy="5676181"/>
          </a:xfrm>
        </p:spPr>
        <p:txBody>
          <a:bodyPr anchor="ctr">
            <a:normAutofit fontScale="92500" lnSpcReduction="10000"/>
          </a:bodyPr>
          <a:lstStyle/>
          <a:p>
            <a:pPr marL="0" indent="0">
              <a:buNone/>
            </a:pPr>
            <a:r>
              <a:rPr lang="en-US" b="1" baseline="30000" dirty="0"/>
              <a:t>17 </a:t>
            </a:r>
            <a:r>
              <a:rPr lang="en-US" dirty="0"/>
              <a:t>On his arrival, Jesus found that Lazarus had already been in the tomb for four days. </a:t>
            </a:r>
            <a:r>
              <a:rPr lang="en-US" b="1" baseline="30000" dirty="0"/>
              <a:t>18 </a:t>
            </a:r>
            <a:r>
              <a:rPr lang="en-US" dirty="0"/>
              <a:t>Now Bethany was less than two miles from Jerusalem, </a:t>
            </a:r>
            <a:r>
              <a:rPr lang="en-US" b="1" baseline="30000" dirty="0"/>
              <a:t>19 </a:t>
            </a:r>
            <a:r>
              <a:rPr lang="en-US" dirty="0"/>
              <a:t>and many people had come to Martha and Mary to comfort them in the loss of their brother. </a:t>
            </a:r>
            <a:r>
              <a:rPr lang="en-US" b="1" baseline="30000" dirty="0"/>
              <a:t>20 </a:t>
            </a:r>
            <a:r>
              <a:rPr lang="en-US" dirty="0"/>
              <a:t>When Martha heard that Jesus was coming, she went out to meet him, but Mary stayed at home.</a:t>
            </a:r>
          </a:p>
          <a:p>
            <a:pPr marL="0" indent="0">
              <a:buNone/>
            </a:pPr>
            <a:r>
              <a:rPr lang="en-US" b="1" baseline="30000" dirty="0"/>
              <a:t>21 </a:t>
            </a:r>
            <a:r>
              <a:rPr lang="en-US" dirty="0"/>
              <a:t>“Lord,” Martha said to Jesus, “if you had been here, my brother would not have died. </a:t>
            </a:r>
            <a:r>
              <a:rPr lang="en-US" b="1" baseline="30000" dirty="0"/>
              <a:t>22 </a:t>
            </a:r>
            <a:r>
              <a:rPr lang="en-US" dirty="0"/>
              <a:t>But I know that even now God will give you whatever you ask.”</a:t>
            </a:r>
          </a:p>
          <a:p>
            <a:pPr marL="0" indent="0">
              <a:buNone/>
            </a:pPr>
            <a:r>
              <a:rPr lang="en-US" b="1" baseline="30000" dirty="0"/>
              <a:t>23 </a:t>
            </a:r>
            <a:r>
              <a:rPr lang="en-US" dirty="0"/>
              <a:t>Jesus said to her, “Your brother will rise again.”</a:t>
            </a:r>
          </a:p>
          <a:p>
            <a:pPr marL="0" indent="0">
              <a:buNone/>
            </a:pPr>
            <a:r>
              <a:rPr lang="en-US" b="1" baseline="30000" dirty="0"/>
              <a:t>24 </a:t>
            </a:r>
            <a:r>
              <a:rPr lang="en-US" dirty="0"/>
              <a:t>Martha answered, “I know he will rise again in the resurrection at the last day.”</a:t>
            </a:r>
          </a:p>
          <a:p>
            <a:pPr marL="0" indent="0">
              <a:buNone/>
            </a:pPr>
            <a:r>
              <a:rPr lang="en-US" b="1" baseline="30000" dirty="0"/>
              <a:t>25 </a:t>
            </a:r>
            <a:r>
              <a:rPr lang="en-US" dirty="0"/>
              <a:t>Jesus said to her, “I am the resurrection and the life. The one who believes in me will live, even though they die; </a:t>
            </a:r>
            <a:r>
              <a:rPr lang="en-US" b="1" baseline="30000" dirty="0"/>
              <a:t>26 </a:t>
            </a:r>
            <a:r>
              <a:rPr lang="en-US" dirty="0"/>
              <a:t>and whoever lives by believing in me will never die. Do you believe this?”</a:t>
            </a:r>
          </a:p>
          <a:p>
            <a:pPr marL="0" indent="0">
              <a:buNone/>
            </a:pPr>
            <a:r>
              <a:rPr lang="en-US" b="1" baseline="30000" dirty="0"/>
              <a:t>27 </a:t>
            </a:r>
            <a:r>
              <a:rPr lang="en-US" dirty="0"/>
              <a:t>“Yes, Lord,” she replied, “I believe that you are the Messiah, the Son of God, who is to come into the world.”</a:t>
            </a:r>
          </a:p>
        </p:txBody>
      </p:sp>
    </p:spTree>
    <p:extLst>
      <p:ext uri="{BB962C8B-B14F-4D97-AF65-F5344CB8AC3E}">
        <p14:creationId xmlns:p14="http://schemas.microsoft.com/office/powerpoint/2010/main" val="203052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3615"/>
          </a:xfrm>
        </p:spPr>
        <p:txBody>
          <a:bodyPr>
            <a:normAutofit fontScale="90000"/>
          </a:bodyPr>
          <a:lstStyle/>
          <a:p>
            <a:r>
              <a:rPr lang="en-US" sz="2800" dirty="0"/>
              <a:t>John 11</a:t>
            </a:r>
          </a:p>
        </p:txBody>
      </p:sp>
      <p:sp>
        <p:nvSpPr>
          <p:cNvPr id="3" name="Content Placeholder 2"/>
          <p:cNvSpPr>
            <a:spLocks noGrp="1"/>
          </p:cNvSpPr>
          <p:nvPr>
            <p:ph idx="1"/>
          </p:nvPr>
        </p:nvSpPr>
        <p:spPr>
          <a:xfrm>
            <a:off x="724619" y="845388"/>
            <a:ext cx="10629181" cy="5676181"/>
          </a:xfrm>
        </p:spPr>
        <p:txBody>
          <a:bodyPr anchor="ctr">
            <a:normAutofit/>
          </a:bodyPr>
          <a:lstStyle/>
          <a:p>
            <a:pPr marL="0" indent="0">
              <a:buNone/>
            </a:pPr>
            <a:r>
              <a:rPr lang="en-US" b="1" baseline="30000" dirty="0"/>
              <a:t>28 </a:t>
            </a:r>
            <a:r>
              <a:rPr lang="en-US" dirty="0"/>
              <a:t>After she had said this, she went back and called her sister Mary aside. “The Teacher is here,” she said, “and is asking for you.” </a:t>
            </a:r>
            <a:r>
              <a:rPr lang="en-US" b="1" baseline="30000" dirty="0"/>
              <a:t>29 </a:t>
            </a:r>
            <a:r>
              <a:rPr lang="en-US" dirty="0"/>
              <a:t>When Mary heard this, she got up quickly and went to him. </a:t>
            </a:r>
            <a:r>
              <a:rPr lang="en-US" b="1" baseline="30000" dirty="0"/>
              <a:t>30 </a:t>
            </a:r>
            <a:r>
              <a:rPr lang="en-US" dirty="0"/>
              <a:t>Now Jesus had not yet entered the village, but was still at the place where Martha had met him. </a:t>
            </a:r>
            <a:r>
              <a:rPr lang="en-US" b="1" baseline="30000" dirty="0"/>
              <a:t>31 </a:t>
            </a:r>
            <a:r>
              <a:rPr lang="en-US" dirty="0"/>
              <a:t>When the Jews who had been with Mary in the house, comforting her, noticed how quickly she got up and went out, they followed her, supposing she was going to the tomb to mourn there.</a:t>
            </a:r>
          </a:p>
          <a:p>
            <a:pPr marL="0" indent="0">
              <a:buNone/>
            </a:pPr>
            <a:r>
              <a:rPr lang="en-US" b="1" baseline="30000" dirty="0"/>
              <a:t>32 </a:t>
            </a:r>
            <a:r>
              <a:rPr lang="en-US" dirty="0"/>
              <a:t>When Mary reached the place where Jesus was and saw him, she fell at his feet and said, “Lord, if you had been here, my brother would not have died.”</a:t>
            </a:r>
          </a:p>
        </p:txBody>
      </p:sp>
    </p:spTree>
    <p:extLst>
      <p:ext uri="{BB962C8B-B14F-4D97-AF65-F5344CB8AC3E}">
        <p14:creationId xmlns:p14="http://schemas.microsoft.com/office/powerpoint/2010/main" val="2912686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3615"/>
          </a:xfrm>
        </p:spPr>
        <p:txBody>
          <a:bodyPr>
            <a:normAutofit fontScale="90000"/>
          </a:bodyPr>
          <a:lstStyle/>
          <a:p>
            <a:r>
              <a:rPr lang="en-US" sz="2800" dirty="0"/>
              <a:t>John 11</a:t>
            </a:r>
          </a:p>
        </p:txBody>
      </p:sp>
      <p:sp>
        <p:nvSpPr>
          <p:cNvPr id="3" name="Content Placeholder 2"/>
          <p:cNvSpPr>
            <a:spLocks noGrp="1"/>
          </p:cNvSpPr>
          <p:nvPr>
            <p:ph idx="1"/>
          </p:nvPr>
        </p:nvSpPr>
        <p:spPr>
          <a:xfrm>
            <a:off x="724619" y="845388"/>
            <a:ext cx="10629181" cy="5676181"/>
          </a:xfrm>
        </p:spPr>
        <p:txBody>
          <a:bodyPr anchor="ctr">
            <a:normAutofit/>
          </a:bodyPr>
          <a:lstStyle/>
          <a:p>
            <a:pPr marL="0" indent="0">
              <a:buNone/>
            </a:pPr>
            <a:r>
              <a:rPr lang="en-US" b="1" baseline="30000" dirty="0"/>
              <a:t>3 </a:t>
            </a:r>
            <a:r>
              <a:rPr lang="en-US" dirty="0"/>
              <a:t>When Jesus saw her weeping, and the Jews who had come along with her also weeping, he was deeply moved in spirit and troubled. </a:t>
            </a:r>
            <a:r>
              <a:rPr lang="en-US" b="1" baseline="30000" dirty="0"/>
              <a:t>34 </a:t>
            </a:r>
            <a:r>
              <a:rPr lang="en-US" dirty="0"/>
              <a:t>“Where have you laid him?” he asked.</a:t>
            </a:r>
          </a:p>
          <a:p>
            <a:pPr marL="0" indent="0">
              <a:buNone/>
            </a:pPr>
            <a:r>
              <a:rPr lang="en-US" dirty="0"/>
              <a:t>“Come and see, Lord,” they replied.</a:t>
            </a:r>
          </a:p>
          <a:p>
            <a:pPr marL="0" indent="0">
              <a:buNone/>
            </a:pPr>
            <a:r>
              <a:rPr lang="en-US" b="1" baseline="30000" dirty="0"/>
              <a:t>35 </a:t>
            </a:r>
            <a:r>
              <a:rPr lang="en-US" dirty="0"/>
              <a:t>Jesus wept.</a:t>
            </a:r>
          </a:p>
          <a:p>
            <a:pPr marL="0" indent="0">
              <a:buNone/>
            </a:pPr>
            <a:r>
              <a:rPr lang="en-US" b="1" baseline="30000" dirty="0"/>
              <a:t>36 </a:t>
            </a:r>
            <a:r>
              <a:rPr lang="en-US" dirty="0"/>
              <a:t>Then the people who were standing nearby said, “See how he loved him!”</a:t>
            </a:r>
          </a:p>
          <a:p>
            <a:pPr marL="0" indent="0">
              <a:buNone/>
            </a:pPr>
            <a:r>
              <a:rPr lang="en-US" b="1" baseline="30000" dirty="0"/>
              <a:t>37 </a:t>
            </a:r>
            <a:r>
              <a:rPr lang="en-US" dirty="0"/>
              <a:t>But some of them said, “Could not he who opened the eyes of the blind man have kept this man from dying?”</a:t>
            </a:r>
          </a:p>
        </p:txBody>
      </p:sp>
    </p:spTree>
    <p:extLst>
      <p:ext uri="{BB962C8B-B14F-4D97-AF65-F5344CB8AC3E}">
        <p14:creationId xmlns:p14="http://schemas.microsoft.com/office/powerpoint/2010/main" val="3077217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3615"/>
          </a:xfrm>
        </p:spPr>
        <p:txBody>
          <a:bodyPr>
            <a:normAutofit fontScale="90000"/>
          </a:bodyPr>
          <a:lstStyle/>
          <a:p>
            <a:r>
              <a:rPr lang="en-US" sz="2800" dirty="0"/>
              <a:t>John 11</a:t>
            </a:r>
          </a:p>
        </p:txBody>
      </p:sp>
      <p:sp>
        <p:nvSpPr>
          <p:cNvPr id="3" name="Content Placeholder 2"/>
          <p:cNvSpPr>
            <a:spLocks noGrp="1"/>
          </p:cNvSpPr>
          <p:nvPr>
            <p:ph idx="1"/>
          </p:nvPr>
        </p:nvSpPr>
        <p:spPr>
          <a:xfrm>
            <a:off x="724619" y="845388"/>
            <a:ext cx="10629181" cy="5676181"/>
          </a:xfrm>
        </p:spPr>
        <p:txBody>
          <a:bodyPr anchor="ctr">
            <a:normAutofit fontScale="92500" lnSpcReduction="10000"/>
          </a:bodyPr>
          <a:lstStyle/>
          <a:p>
            <a:pPr marL="0" indent="0">
              <a:buNone/>
            </a:pPr>
            <a:r>
              <a:rPr lang="en-US" b="1" baseline="30000" dirty="0"/>
              <a:t>38 </a:t>
            </a:r>
            <a:r>
              <a:rPr lang="en-US" dirty="0"/>
              <a:t>Jesus, once more deeply moved, came to the tomb. It was a cave with a stone laid across the entrance. </a:t>
            </a:r>
            <a:r>
              <a:rPr lang="en-US" b="1" baseline="30000" dirty="0"/>
              <a:t>39 </a:t>
            </a:r>
            <a:r>
              <a:rPr lang="en-US" dirty="0"/>
              <a:t>“Take away the stone,” he said.</a:t>
            </a:r>
          </a:p>
          <a:p>
            <a:pPr marL="0" indent="0">
              <a:buNone/>
            </a:pPr>
            <a:r>
              <a:rPr lang="en-US" dirty="0"/>
              <a:t>“But, Lord,” said Martha, the sister of the dead man, “by this time there is a bad odor, for he has been there four days.”</a:t>
            </a:r>
          </a:p>
          <a:p>
            <a:pPr marL="0" indent="0">
              <a:buNone/>
            </a:pPr>
            <a:r>
              <a:rPr lang="en-US" b="1" baseline="30000" dirty="0"/>
              <a:t>40 </a:t>
            </a:r>
            <a:r>
              <a:rPr lang="en-US" dirty="0"/>
              <a:t>Then Jesus said, “Did I not tell you that if you believe, you will see the glory of God?”</a:t>
            </a:r>
          </a:p>
          <a:p>
            <a:pPr marL="0" indent="0">
              <a:buNone/>
            </a:pPr>
            <a:r>
              <a:rPr lang="en-US" b="1" baseline="30000" dirty="0"/>
              <a:t>41 </a:t>
            </a:r>
            <a:r>
              <a:rPr lang="en-US" dirty="0"/>
              <a:t>So they took away the stone. Then Jesus looked up and said, “Father, I thank you that you have heard me. </a:t>
            </a:r>
            <a:r>
              <a:rPr lang="en-US" b="1" baseline="30000" dirty="0"/>
              <a:t>42 </a:t>
            </a:r>
            <a:r>
              <a:rPr lang="en-US" dirty="0"/>
              <a:t>I knew that you always hear me, but I said this for the benefit of the people standing here, that they may believe that you sent me.”</a:t>
            </a:r>
          </a:p>
          <a:p>
            <a:pPr marL="0" indent="0">
              <a:buNone/>
            </a:pPr>
            <a:r>
              <a:rPr lang="en-US" b="1" baseline="30000" dirty="0"/>
              <a:t>43 </a:t>
            </a:r>
            <a:r>
              <a:rPr lang="en-US" dirty="0"/>
              <a:t>When he had said this, Jesus called in a loud voice, “Lazarus, come out!” </a:t>
            </a:r>
            <a:r>
              <a:rPr lang="en-US" b="1" baseline="30000" dirty="0"/>
              <a:t>44 </a:t>
            </a:r>
            <a:r>
              <a:rPr lang="en-US" dirty="0"/>
              <a:t>The dead man came out, his hands and feet wrapped with strips of linen, and a cloth around his face.</a:t>
            </a:r>
          </a:p>
          <a:p>
            <a:pPr marL="0" indent="0">
              <a:buNone/>
            </a:pPr>
            <a:r>
              <a:rPr lang="en-US" dirty="0"/>
              <a:t>Jesus said to them, “Take off the grave clothes and let him go.”</a:t>
            </a:r>
          </a:p>
        </p:txBody>
      </p:sp>
    </p:spTree>
    <p:extLst>
      <p:ext uri="{BB962C8B-B14F-4D97-AF65-F5344CB8AC3E}">
        <p14:creationId xmlns:p14="http://schemas.microsoft.com/office/powerpoint/2010/main" val="321448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3615"/>
          </a:xfrm>
        </p:spPr>
        <p:txBody>
          <a:bodyPr>
            <a:normAutofit fontScale="90000"/>
          </a:bodyPr>
          <a:lstStyle/>
          <a:p>
            <a:r>
              <a:rPr lang="en-US" sz="2800" dirty="0"/>
              <a:t>John 11</a:t>
            </a:r>
          </a:p>
        </p:txBody>
      </p:sp>
      <p:sp>
        <p:nvSpPr>
          <p:cNvPr id="3" name="Content Placeholder 2"/>
          <p:cNvSpPr>
            <a:spLocks noGrp="1"/>
          </p:cNvSpPr>
          <p:nvPr>
            <p:ph idx="1"/>
          </p:nvPr>
        </p:nvSpPr>
        <p:spPr>
          <a:xfrm>
            <a:off x="724619" y="845388"/>
            <a:ext cx="10629181" cy="5676181"/>
          </a:xfrm>
        </p:spPr>
        <p:txBody>
          <a:bodyPr anchor="ctr">
            <a:normAutofit/>
          </a:bodyPr>
          <a:lstStyle/>
          <a:p>
            <a:pPr marL="0" indent="0">
              <a:buNone/>
            </a:pPr>
            <a:r>
              <a:rPr lang="en-US" b="1" baseline="30000" dirty="0"/>
              <a:t>25 </a:t>
            </a:r>
            <a:r>
              <a:rPr lang="en-US" dirty="0"/>
              <a:t>Jesus said to her, “I am the resurrection and the life. The one who believes in me will live, even though they die; </a:t>
            </a:r>
            <a:r>
              <a:rPr lang="en-US" b="1" baseline="30000" dirty="0"/>
              <a:t>26 </a:t>
            </a:r>
            <a:r>
              <a:rPr lang="en-US" dirty="0"/>
              <a:t>and whoever lives by believing in me will never die. Do you believe this?”</a:t>
            </a:r>
          </a:p>
        </p:txBody>
      </p:sp>
    </p:spTree>
    <p:extLst>
      <p:ext uri="{BB962C8B-B14F-4D97-AF65-F5344CB8AC3E}">
        <p14:creationId xmlns:p14="http://schemas.microsoft.com/office/powerpoint/2010/main" val="1504243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3615"/>
          </a:xfrm>
        </p:spPr>
        <p:txBody>
          <a:bodyPr>
            <a:normAutofit fontScale="90000"/>
          </a:bodyPr>
          <a:lstStyle/>
          <a:p>
            <a:r>
              <a:rPr lang="en-US" sz="2800" dirty="0"/>
              <a:t>Isaiah 25</a:t>
            </a:r>
          </a:p>
        </p:txBody>
      </p:sp>
      <p:sp>
        <p:nvSpPr>
          <p:cNvPr id="3" name="Content Placeholder 2"/>
          <p:cNvSpPr>
            <a:spLocks noGrp="1"/>
          </p:cNvSpPr>
          <p:nvPr>
            <p:ph idx="1"/>
          </p:nvPr>
        </p:nvSpPr>
        <p:spPr>
          <a:xfrm>
            <a:off x="724619" y="845388"/>
            <a:ext cx="10629181" cy="5676181"/>
          </a:xfrm>
        </p:spPr>
        <p:txBody>
          <a:bodyPr anchor="ctr">
            <a:normAutofit/>
          </a:bodyPr>
          <a:lstStyle/>
          <a:p>
            <a:pPr marL="0" indent="0">
              <a:buNone/>
            </a:pPr>
            <a:r>
              <a:rPr lang="en-US" b="1" baseline="30000" dirty="0"/>
              <a:t>6 </a:t>
            </a:r>
            <a:r>
              <a:rPr lang="en-US" dirty="0"/>
              <a:t>On this mountain the </a:t>
            </a:r>
            <a:r>
              <a:rPr lang="en-US" cap="small" dirty="0"/>
              <a:t>Lord</a:t>
            </a:r>
            <a:r>
              <a:rPr lang="en-US" dirty="0"/>
              <a:t> Almighty will prepare</a:t>
            </a:r>
            <a:br>
              <a:rPr lang="en-US" dirty="0"/>
            </a:br>
            <a:r>
              <a:rPr lang="en-US" dirty="0"/>
              <a:t>    a feast of rich food for all peoples,</a:t>
            </a:r>
            <a:br>
              <a:rPr lang="en-US" dirty="0"/>
            </a:br>
            <a:r>
              <a:rPr lang="en-US" dirty="0"/>
              <a:t>a banquet of aged wine—</a:t>
            </a:r>
            <a:br>
              <a:rPr lang="en-US" dirty="0"/>
            </a:br>
            <a:r>
              <a:rPr lang="en-US" dirty="0"/>
              <a:t>    the best of meats and the finest of wines.</a:t>
            </a:r>
            <a:br>
              <a:rPr lang="en-US" dirty="0"/>
            </a:br>
            <a:r>
              <a:rPr lang="en-US" b="1" baseline="30000" dirty="0"/>
              <a:t>7 </a:t>
            </a:r>
            <a:r>
              <a:rPr lang="en-US" dirty="0"/>
              <a:t>On this mountain he will destroy</a:t>
            </a:r>
            <a:br>
              <a:rPr lang="en-US" dirty="0"/>
            </a:br>
            <a:r>
              <a:rPr lang="en-US" dirty="0"/>
              <a:t>    the shroud that enfolds all peoples,</a:t>
            </a:r>
            <a:br>
              <a:rPr lang="en-US" dirty="0"/>
            </a:br>
            <a:r>
              <a:rPr lang="en-US" dirty="0"/>
              <a:t>the sheet that covers all nations;</a:t>
            </a:r>
            <a:br>
              <a:rPr lang="en-US" dirty="0"/>
            </a:br>
            <a:r>
              <a:rPr lang="en-US" b="1" baseline="30000" dirty="0"/>
              <a:t>8 </a:t>
            </a:r>
            <a:r>
              <a:rPr lang="en-US" dirty="0"/>
              <a:t>    he will swallow up death forever.</a:t>
            </a:r>
          </a:p>
        </p:txBody>
      </p:sp>
    </p:spTree>
    <p:extLst>
      <p:ext uri="{BB962C8B-B14F-4D97-AF65-F5344CB8AC3E}">
        <p14:creationId xmlns:p14="http://schemas.microsoft.com/office/powerpoint/2010/main" val="838334071"/>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779</TotalTime>
  <Words>212</Words>
  <Application>Microsoft Office PowerPoint</Application>
  <PresentationFormat>Widescreen</PresentationFormat>
  <Paragraphs>69</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Corbel</vt:lpstr>
      <vt:lpstr>Depth</vt:lpstr>
      <vt:lpstr>Life</vt:lpstr>
      <vt:lpstr>John 11</vt:lpstr>
      <vt:lpstr>John 11</vt:lpstr>
      <vt:lpstr>John 11</vt:lpstr>
      <vt:lpstr>John 11</vt:lpstr>
      <vt:lpstr>John 11</vt:lpstr>
      <vt:lpstr>John 11</vt:lpstr>
      <vt:lpstr>John 11</vt:lpstr>
      <vt:lpstr>Isaiah 25</vt:lpstr>
      <vt:lpstr>Revelation 21</vt:lpstr>
      <vt:lpstr>Isaiah 65</vt:lpstr>
      <vt:lpstr>1 Corinthians 15</vt:lpstr>
      <vt:lpstr>John 11</vt:lpstr>
      <vt:lpstr>1 Corinthians 15</vt:lpstr>
      <vt:lpstr>PowerPoint Presentation</vt:lpstr>
      <vt:lpstr>PowerPoint Presentation</vt:lpstr>
      <vt:lpstr>PowerPoint Presentation</vt:lpstr>
      <vt:lpstr>John 11</vt:lpstr>
      <vt:lpstr>John 11</vt:lpstr>
      <vt:lpstr>1 Peter 3</vt:lpstr>
      <vt:lpstr>John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Gifts</dc:title>
  <dc:creator>Jonathan Stamper</dc:creator>
  <cp:lastModifiedBy>Jonathan Stamper</cp:lastModifiedBy>
  <cp:revision>14</cp:revision>
  <dcterms:created xsi:type="dcterms:W3CDTF">2018-01-07T02:10:12Z</dcterms:created>
  <dcterms:modified xsi:type="dcterms:W3CDTF">2018-03-18T14:12:08Z</dcterms:modified>
</cp:coreProperties>
</file>