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exuberanciadehades.wordpress.com/category/criptozoologia/"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A729-3AF1-4A14-9FB4-A0B411C10D0B}"/>
              </a:ext>
            </a:extLst>
          </p:cNvPr>
          <p:cNvSpPr>
            <a:spLocks noGrp="1"/>
          </p:cNvSpPr>
          <p:nvPr>
            <p:ph type="ctrTitle"/>
          </p:nvPr>
        </p:nvSpPr>
        <p:spPr>
          <a:xfrm>
            <a:off x="2867345" y="5216510"/>
            <a:ext cx="9144000" cy="1641490"/>
          </a:xfrm>
        </p:spPr>
        <p:txBody>
          <a:bodyPr/>
          <a:lstStyle/>
          <a:p>
            <a:r>
              <a:rPr lang="en-US" b="1" dirty="0">
                <a:solidFill>
                  <a:schemeClr val="tx1">
                    <a:lumMod val="85000"/>
                  </a:schemeClr>
                </a:solidFill>
              </a:rPr>
              <a:t>Garden</a:t>
            </a:r>
          </a:p>
        </p:txBody>
      </p:sp>
      <p:sp>
        <p:nvSpPr>
          <p:cNvPr id="3" name="Subtitle 2">
            <a:extLst>
              <a:ext uri="{FF2B5EF4-FFF2-40B4-BE49-F238E27FC236}">
                <a16:creationId xmlns:a16="http://schemas.microsoft.com/office/drawing/2014/main" id="{728C954E-C70C-4425-B182-2E1C44C05BF6}"/>
              </a:ext>
            </a:extLst>
          </p:cNvPr>
          <p:cNvSpPr>
            <a:spLocks noGrp="1"/>
          </p:cNvSpPr>
          <p:nvPr>
            <p:ph type="subTitle" idx="1"/>
          </p:nvPr>
        </p:nvSpPr>
        <p:spPr>
          <a:xfrm>
            <a:off x="2867345" y="4290276"/>
            <a:ext cx="9144000" cy="754025"/>
          </a:xfrm>
        </p:spPr>
        <p:txBody>
          <a:bodyPr/>
          <a:lstStyle/>
          <a:p>
            <a:r>
              <a:rPr lang="en-US" b="1" dirty="0">
                <a:solidFill>
                  <a:schemeClr val="tx1">
                    <a:lumMod val="85000"/>
                  </a:schemeClr>
                </a:solidFill>
              </a:rPr>
              <a:t>Torah – part 2</a:t>
            </a:r>
          </a:p>
        </p:txBody>
      </p:sp>
    </p:spTree>
    <p:extLst>
      <p:ext uri="{BB962C8B-B14F-4D97-AF65-F5344CB8AC3E}">
        <p14:creationId xmlns:p14="http://schemas.microsoft.com/office/powerpoint/2010/main" val="48747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Daniel 10</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fontScale="85000" lnSpcReduction="20000"/>
          </a:bodyPr>
          <a:lstStyle/>
          <a:p>
            <a:pPr marL="0" indent="0">
              <a:buNone/>
            </a:pPr>
            <a:r>
              <a:rPr lang="en-US" b="1" baseline="30000" dirty="0"/>
              <a:t>2 </a:t>
            </a:r>
            <a:r>
              <a:rPr lang="en-US" dirty="0"/>
              <a:t>In those days I, Daniel, was mourning for three weeks. </a:t>
            </a:r>
            <a:r>
              <a:rPr lang="en-US" b="1" baseline="30000" dirty="0"/>
              <a:t>3 </a:t>
            </a:r>
            <a:r>
              <a:rPr lang="en-US" dirty="0"/>
              <a:t>I ate no delicacies, no meat or wine entered my mouth, nor did I anoint myself at all, for the full three weeks. </a:t>
            </a:r>
            <a:r>
              <a:rPr lang="en-US" b="1" baseline="30000" dirty="0"/>
              <a:t>4 </a:t>
            </a:r>
            <a:r>
              <a:rPr lang="en-US" dirty="0"/>
              <a:t>On the twenty-fourth day of the first month, as I was standing on the bank of the great river (that is, the Tigris) </a:t>
            </a:r>
            <a:r>
              <a:rPr lang="en-US" b="1" baseline="30000" dirty="0"/>
              <a:t>5 </a:t>
            </a:r>
            <a:r>
              <a:rPr lang="en-US" dirty="0"/>
              <a:t>I lifted up my eyes and looked, and behold, a man clothed in linen, with a belt of fine gold from </a:t>
            </a:r>
            <a:r>
              <a:rPr lang="en-US" dirty="0" err="1"/>
              <a:t>Uphaz</a:t>
            </a:r>
            <a:r>
              <a:rPr lang="en-US" dirty="0"/>
              <a:t> around his waist. </a:t>
            </a:r>
            <a:r>
              <a:rPr lang="en-US" b="1" baseline="30000" dirty="0"/>
              <a:t>6 </a:t>
            </a:r>
            <a:r>
              <a:rPr lang="en-US" dirty="0"/>
              <a:t>His body was like beryl, his face like the appearance of lightning, his eyes like flaming torches, his arms and legs like the gleam of burnished bronze, and the sound of his words like the sound of a multitude. </a:t>
            </a:r>
            <a:r>
              <a:rPr lang="en-US" b="1" baseline="30000" dirty="0"/>
              <a:t>7 </a:t>
            </a:r>
            <a:r>
              <a:rPr lang="en-US" dirty="0"/>
              <a:t>And I, Daniel, alone saw the vision, for the men who were with me did not see the vision, but a great trembling fell upon them, and they fled to hide themselves. </a:t>
            </a:r>
            <a:r>
              <a:rPr lang="en-US" b="1" baseline="30000" dirty="0"/>
              <a:t>8 </a:t>
            </a:r>
            <a:r>
              <a:rPr lang="en-US" dirty="0"/>
              <a:t>So I was left alone and saw this great vision, and no strength was left in me. My radiant appearance was fearfully changed, and I retained no strength. </a:t>
            </a:r>
            <a:r>
              <a:rPr lang="en-US" b="1" baseline="30000" dirty="0"/>
              <a:t>9 </a:t>
            </a:r>
            <a:r>
              <a:rPr lang="en-US" dirty="0"/>
              <a:t>Then I heard the sound of his words, and as I heard the sound of his words, I fell on my face in </a:t>
            </a:r>
            <a:r>
              <a:rPr lang="en-US" b="1" dirty="0"/>
              <a:t>deep sleep </a:t>
            </a:r>
            <a:r>
              <a:rPr lang="en-US" dirty="0"/>
              <a:t>with my face to the ground.</a:t>
            </a:r>
          </a:p>
          <a:p>
            <a:pPr marL="0" indent="0">
              <a:buNone/>
            </a:pPr>
            <a:r>
              <a:rPr lang="en-US" b="1" baseline="30000" dirty="0"/>
              <a:t>10 </a:t>
            </a:r>
            <a:r>
              <a:rPr lang="en-US" dirty="0"/>
              <a:t>And behold, a hand touched me and set me trembling on my hands and knees. </a:t>
            </a:r>
            <a:r>
              <a:rPr lang="en-US" b="1" baseline="30000" dirty="0"/>
              <a:t>11 </a:t>
            </a:r>
            <a:r>
              <a:rPr lang="en-US" dirty="0"/>
              <a:t>And he said to me, “O Daniel, man greatly loved, understand the words that I speak to you…”</a:t>
            </a:r>
          </a:p>
        </p:txBody>
      </p:sp>
    </p:spTree>
    <p:extLst>
      <p:ext uri="{BB962C8B-B14F-4D97-AF65-F5344CB8AC3E}">
        <p14:creationId xmlns:p14="http://schemas.microsoft.com/office/powerpoint/2010/main" val="19031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1 </a:t>
            </a:r>
            <a:r>
              <a:rPr lang="en-US" dirty="0"/>
              <a:t>So the </a:t>
            </a:r>
            <a:r>
              <a:rPr lang="en-US" cap="small" dirty="0"/>
              <a:t>Lord</a:t>
            </a:r>
            <a:r>
              <a:rPr lang="en-US" dirty="0"/>
              <a:t> God cast a deep sleep on the human, and he slept, and He took one of his ribs and closed over the flesh where it had been, and the </a:t>
            </a:r>
            <a:r>
              <a:rPr lang="en-US" cap="small" dirty="0"/>
              <a:t>Lord</a:t>
            </a:r>
            <a:r>
              <a:rPr lang="en-US" dirty="0"/>
              <a:t> God built the rib He had taken from the human into a woman and He brought her to the human.</a:t>
            </a:r>
          </a:p>
        </p:txBody>
      </p:sp>
    </p:spTree>
    <p:extLst>
      <p:ext uri="{BB962C8B-B14F-4D97-AF65-F5344CB8AC3E}">
        <p14:creationId xmlns:p14="http://schemas.microsoft.com/office/powerpoint/2010/main" val="4305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23 </a:t>
            </a:r>
            <a:r>
              <a:rPr lang="en-US" dirty="0"/>
              <a:t>Then the man said,</a:t>
            </a:r>
          </a:p>
          <a:p>
            <a:pPr marL="0" indent="0">
              <a:buNone/>
            </a:pPr>
            <a:r>
              <a:rPr lang="en-US" dirty="0"/>
              <a:t>“This at last is bone of my bones</a:t>
            </a:r>
            <a:br>
              <a:rPr lang="en-US" dirty="0"/>
            </a:br>
            <a:r>
              <a:rPr lang="en-US" dirty="0"/>
              <a:t>    and flesh of my flesh;</a:t>
            </a:r>
            <a:br>
              <a:rPr lang="en-US" dirty="0"/>
            </a:br>
            <a:r>
              <a:rPr lang="en-US" dirty="0"/>
              <a:t>she shall be called Woman,</a:t>
            </a:r>
            <a:br>
              <a:rPr lang="en-US" dirty="0"/>
            </a:br>
            <a:r>
              <a:rPr lang="en-US" dirty="0"/>
              <a:t>    because she was taken out of Man.”</a:t>
            </a:r>
          </a:p>
          <a:p>
            <a:pPr marL="0" indent="0">
              <a:buNone/>
            </a:pPr>
            <a:r>
              <a:rPr lang="en-US" b="1" baseline="30000" dirty="0"/>
              <a:t>24 </a:t>
            </a:r>
            <a:r>
              <a:rPr lang="en-US" dirty="0"/>
              <a:t>Therefore a man shall leave his father and his mother and hold fast to his wife, and they shall become one flesh. </a:t>
            </a:r>
            <a:r>
              <a:rPr lang="en-US" b="1" baseline="30000" dirty="0"/>
              <a:t>25 </a:t>
            </a:r>
            <a:r>
              <a:rPr lang="en-US" dirty="0"/>
              <a:t>And the man and his woman were both naked and were not ashamed.</a:t>
            </a:r>
          </a:p>
        </p:txBody>
      </p:sp>
    </p:spTree>
    <p:extLst>
      <p:ext uri="{BB962C8B-B14F-4D97-AF65-F5344CB8AC3E}">
        <p14:creationId xmlns:p14="http://schemas.microsoft.com/office/powerpoint/2010/main" val="366065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771525" y="3097854"/>
            <a:ext cx="10515600" cy="662291"/>
          </a:xfrm>
        </p:spPr>
        <p:txBody>
          <a:bodyPr>
            <a:normAutofit/>
          </a:bodyPr>
          <a:lstStyle/>
          <a:p>
            <a:pPr algn="ctr"/>
            <a:r>
              <a:rPr lang="en-US" sz="3600" dirty="0"/>
              <a:t>Sustainer beside him</a:t>
            </a:r>
          </a:p>
        </p:txBody>
      </p:sp>
    </p:spTree>
    <p:extLst>
      <p:ext uri="{BB962C8B-B14F-4D97-AF65-F5344CB8AC3E}">
        <p14:creationId xmlns:p14="http://schemas.microsoft.com/office/powerpoint/2010/main" val="56310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1 Corinthians 7</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2 </a:t>
            </a:r>
            <a:r>
              <a:rPr lang="en-US" dirty="0"/>
              <a:t>I would like you to be free from concern. An unmarried man is concerned about the Lord’s affairs—how he can please the Lord. </a:t>
            </a:r>
            <a:r>
              <a:rPr lang="en-US" b="1" baseline="30000" dirty="0"/>
              <a:t>33 </a:t>
            </a:r>
            <a:r>
              <a:rPr lang="en-US" dirty="0"/>
              <a:t>But a married man is concerned about the affairs of this world—how he can please his wife— </a:t>
            </a:r>
            <a:r>
              <a:rPr lang="en-US" b="1" baseline="30000" dirty="0"/>
              <a:t>34 </a:t>
            </a:r>
            <a:r>
              <a:rPr lang="en-US" dirty="0"/>
              <a:t>and </a:t>
            </a:r>
            <a:r>
              <a:rPr lang="en-US" b="1" dirty="0"/>
              <a:t>his interests are divided</a:t>
            </a:r>
            <a:r>
              <a:rPr lang="en-US" dirty="0"/>
              <a:t>. An unmarried woman or virgin is concerned about the Lord’s affairs: Her aim is to be devoted to the Lord in both body and spirit. But a married woman is concerned about the affairs of this world—how she can please her husband. </a:t>
            </a:r>
            <a:r>
              <a:rPr lang="en-US" b="1" baseline="30000" dirty="0"/>
              <a:t>35 </a:t>
            </a:r>
            <a:r>
              <a:rPr lang="en-US" dirty="0"/>
              <a:t>I am saying this for your own good, not to restrict you, but that you may live in a right way in undivided devotion to the Lord.</a:t>
            </a:r>
          </a:p>
        </p:txBody>
      </p:sp>
    </p:spTree>
    <p:extLst>
      <p:ext uri="{BB962C8B-B14F-4D97-AF65-F5344CB8AC3E}">
        <p14:creationId xmlns:p14="http://schemas.microsoft.com/office/powerpoint/2010/main" val="224954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24 </a:t>
            </a:r>
            <a:r>
              <a:rPr lang="en-US" dirty="0"/>
              <a:t>Therefore a man shall leave his father and his mother and hold fast to his wife, and they shall become one flesh. </a:t>
            </a:r>
          </a:p>
        </p:txBody>
      </p:sp>
    </p:spTree>
    <p:extLst>
      <p:ext uri="{BB962C8B-B14F-4D97-AF65-F5344CB8AC3E}">
        <p14:creationId xmlns:p14="http://schemas.microsoft.com/office/powerpoint/2010/main" val="275623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1 Corinthians 12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2 </a:t>
            </a:r>
            <a:r>
              <a:rPr lang="en-US" dirty="0"/>
              <a:t>Just as a body, though one, has many parts, but all its many parts form one body, so it is with Christ. </a:t>
            </a:r>
            <a:r>
              <a:rPr lang="en-US" b="1" baseline="30000" dirty="0"/>
              <a:t>13 </a:t>
            </a:r>
            <a:r>
              <a:rPr lang="en-US" b="1" dirty="0"/>
              <a:t>For we were all baptized by one Spirit so as to form one body</a:t>
            </a:r>
            <a:r>
              <a:rPr lang="en-US" dirty="0"/>
              <a:t>—whether Jews or Gentiles, slave or free—and we were all given the one Spirit to drink. </a:t>
            </a:r>
            <a:r>
              <a:rPr lang="en-US" b="1" baseline="30000" dirty="0"/>
              <a:t>14 </a:t>
            </a:r>
            <a:r>
              <a:rPr lang="en-US" dirty="0"/>
              <a:t>Even so the body is not made up of one part but of many…</a:t>
            </a:r>
          </a:p>
          <a:p>
            <a:pPr marL="0" indent="0">
              <a:buNone/>
            </a:pPr>
            <a:endParaRPr lang="en-US" dirty="0"/>
          </a:p>
          <a:p>
            <a:pPr marL="0" indent="0">
              <a:buNone/>
            </a:pPr>
            <a:r>
              <a:rPr lang="en-US" dirty="0"/>
              <a:t>But God has put the body together, giving greater honor to the parts that lacked it, </a:t>
            </a:r>
            <a:r>
              <a:rPr lang="en-US" b="1" baseline="30000" dirty="0"/>
              <a:t>25 </a:t>
            </a:r>
            <a:r>
              <a:rPr lang="en-US" dirty="0"/>
              <a:t>so that there should be no division in the body, but that its parts should have equal concern for each other. </a:t>
            </a:r>
            <a:r>
              <a:rPr lang="en-US" b="1" baseline="30000" dirty="0"/>
              <a:t>26 </a:t>
            </a:r>
            <a:r>
              <a:rPr lang="en-US" dirty="0"/>
              <a:t>If one part suffers, every part suffers with it; if one part is honored, every part rejoices with it.</a:t>
            </a:r>
          </a:p>
        </p:txBody>
      </p:sp>
    </p:spTree>
    <p:extLst>
      <p:ext uri="{BB962C8B-B14F-4D97-AF65-F5344CB8AC3E}">
        <p14:creationId xmlns:p14="http://schemas.microsoft.com/office/powerpoint/2010/main" val="417398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lgn="ctr">
              <a:buNone/>
            </a:pPr>
            <a:r>
              <a:rPr lang="en-US" sz="3200" i="1" dirty="0" err="1"/>
              <a:t>Ezer</a:t>
            </a:r>
            <a:r>
              <a:rPr lang="en-US" sz="3200" i="1" dirty="0"/>
              <a:t> </a:t>
            </a:r>
            <a:r>
              <a:rPr lang="en-US" sz="3200" i="1" dirty="0" err="1"/>
              <a:t>kenegdo</a:t>
            </a:r>
            <a:endParaRPr lang="en-US" sz="3200" i="1" dirty="0"/>
          </a:p>
        </p:txBody>
      </p:sp>
    </p:spTree>
    <p:extLst>
      <p:ext uri="{BB962C8B-B14F-4D97-AF65-F5344CB8AC3E}">
        <p14:creationId xmlns:p14="http://schemas.microsoft.com/office/powerpoint/2010/main" val="402778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676275" y="31750"/>
            <a:ext cx="10515600" cy="662291"/>
          </a:xfrm>
        </p:spPr>
        <p:txBody>
          <a:bodyPr>
            <a:normAutofit/>
          </a:bodyPr>
          <a:lstStyle/>
          <a:p>
            <a:r>
              <a:rPr lang="en-US" sz="2800" dirty="0"/>
              <a:t>1 Corinthians 13</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323849" y="579741"/>
            <a:ext cx="11496675" cy="6246509"/>
          </a:xfrm>
        </p:spPr>
        <p:txBody>
          <a:bodyPr anchor="ctr">
            <a:normAutofit fontScale="85000" lnSpcReduction="20000"/>
          </a:bodyPr>
          <a:lstStyle/>
          <a:p>
            <a:pPr marL="0" indent="0">
              <a:buNone/>
            </a:pPr>
            <a:r>
              <a:rPr lang="en-US" dirty="0"/>
              <a:t>If I could speak all the languages of earth and of angels, but didn’t love others, I would only be a noisy gong or a clanging cymbal. </a:t>
            </a:r>
            <a:r>
              <a:rPr lang="en-US" baseline="30000" dirty="0"/>
              <a:t>2 </a:t>
            </a:r>
            <a:r>
              <a:rPr lang="en-US" dirty="0"/>
              <a:t>If I had the gift of prophecy, and if I understood all of God’s secret plans and possessed all knowledge, and if I had such faith that I could move mountains, but didn’t love others, I would be nothing. </a:t>
            </a:r>
            <a:r>
              <a:rPr lang="en-US" baseline="30000" dirty="0"/>
              <a:t>3 </a:t>
            </a:r>
            <a:r>
              <a:rPr lang="en-US" dirty="0"/>
              <a:t>If I gave everything I have to the poor and even sacrificed my body, I could boast about it; but if I didn’t love others, I would have gained nothing.</a:t>
            </a:r>
          </a:p>
          <a:p>
            <a:pPr marL="0" indent="0">
              <a:buNone/>
            </a:pPr>
            <a:r>
              <a:rPr lang="en-US" baseline="30000" dirty="0"/>
              <a:t>4 </a:t>
            </a:r>
            <a:r>
              <a:rPr lang="en-US" dirty="0"/>
              <a:t>Love is patient and kind. Love is not jealous or boastful or proud </a:t>
            </a:r>
            <a:r>
              <a:rPr lang="en-US" baseline="30000" dirty="0"/>
              <a:t>5 </a:t>
            </a:r>
            <a:r>
              <a:rPr lang="en-US" dirty="0"/>
              <a:t>or rude. It does not demand its own way. It is not irritable, and it keeps no record of being wronged. </a:t>
            </a:r>
            <a:r>
              <a:rPr lang="en-US" baseline="30000" dirty="0"/>
              <a:t>6 </a:t>
            </a:r>
            <a:r>
              <a:rPr lang="en-US" dirty="0"/>
              <a:t>It does not rejoice about injustice but rejoices whenever the truth wins out. </a:t>
            </a:r>
            <a:r>
              <a:rPr lang="en-US" baseline="30000" dirty="0"/>
              <a:t>7 </a:t>
            </a:r>
            <a:r>
              <a:rPr lang="en-US" dirty="0"/>
              <a:t>Love never gives up, never loses faith, is always hopeful, and endures through every circumstance.</a:t>
            </a:r>
          </a:p>
          <a:p>
            <a:pPr marL="0" indent="0">
              <a:buNone/>
            </a:pPr>
            <a:r>
              <a:rPr lang="en-US" baseline="30000" dirty="0"/>
              <a:t>8 </a:t>
            </a:r>
            <a:r>
              <a:rPr lang="en-US" dirty="0"/>
              <a:t>Prophecy and speaking in unknown languages and special knowledge will become useless. But love will last forever! </a:t>
            </a:r>
            <a:r>
              <a:rPr lang="en-US" baseline="30000" dirty="0"/>
              <a:t>9 </a:t>
            </a:r>
            <a:r>
              <a:rPr lang="en-US" dirty="0"/>
              <a:t>Now our knowledge is partial and incomplete, and even the gift of prophecy reveals only part of the whole picture! </a:t>
            </a:r>
            <a:r>
              <a:rPr lang="en-US" baseline="30000" dirty="0"/>
              <a:t>10 </a:t>
            </a:r>
            <a:r>
              <a:rPr lang="en-US" dirty="0"/>
              <a:t>But when the time of perfection comes, these partial things will become useless.</a:t>
            </a:r>
          </a:p>
          <a:p>
            <a:pPr marL="0" indent="0">
              <a:buNone/>
            </a:pPr>
            <a:r>
              <a:rPr lang="en-US" baseline="30000" dirty="0"/>
              <a:t>11 </a:t>
            </a:r>
            <a:r>
              <a:rPr lang="en-US" dirty="0"/>
              <a:t>When I was a child, I spoke and thought and reasoned as a child. But when I grew up, I put away childish things. </a:t>
            </a:r>
            <a:r>
              <a:rPr lang="en-US" baseline="30000" dirty="0"/>
              <a:t>12 </a:t>
            </a:r>
            <a:r>
              <a:rPr lang="en-US" dirty="0"/>
              <a:t>Now we see things imperfectly, like puzzling reflections in a mirror, but then we will see everything with perfect clarity. All that I know now is partial and incomplete, but then I will know everything completely, just as God now knows me completely.</a:t>
            </a:r>
          </a:p>
          <a:p>
            <a:pPr marL="0" indent="0">
              <a:buNone/>
            </a:pPr>
            <a:r>
              <a:rPr lang="en-US" baseline="30000" dirty="0"/>
              <a:t>13 </a:t>
            </a:r>
            <a:r>
              <a:rPr lang="en-US" dirty="0"/>
              <a:t>Three things will last forever—faith, hope, and love—and </a:t>
            </a:r>
            <a:r>
              <a:rPr lang="en-US" b="1" dirty="0"/>
              <a:t>the greatest of these is love.</a:t>
            </a:r>
          </a:p>
        </p:txBody>
      </p:sp>
    </p:spTree>
    <p:extLst>
      <p:ext uri="{BB962C8B-B14F-4D97-AF65-F5344CB8AC3E}">
        <p14:creationId xmlns:p14="http://schemas.microsoft.com/office/powerpoint/2010/main" val="415123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sz="3200" b="1" baseline="30000" dirty="0"/>
              <a:t>4 </a:t>
            </a:r>
            <a:r>
              <a:rPr lang="en-US" sz="3200" dirty="0"/>
              <a:t>These are the generations</a:t>
            </a:r>
            <a:br>
              <a:rPr lang="en-US" sz="3200" dirty="0"/>
            </a:br>
            <a:r>
              <a:rPr lang="en-US" sz="3200" dirty="0"/>
              <a:t>of the heavens and the earth when they were created,</a:t>
            </a:r>
            <a:br>
              <a:rPr lang="en-US" sz="3200" dirty="0"/>
            </a:br>
            <a:r>
              <a:rPr lang="en-US" sz="3200" dirty="0"/>
              <a:t>in the day that the </a:t>
            </a:r>
            <a:r>
              <a:rPr lang="en-US" sz="3200" cap="small" dirty="0"/>
              <a:t>Lord</a:t>
            </a:r>
            <a:r>
              <a:rPr lang="en-US" sz="3200" dirty="0"/>
              <a:t> God made the earth and the heavens.</a:t>
            </a:r>
          </a:p>
        </p:txBody>
      </p:sp>
    </p:spTree>
    <p:extLst>
      <p:ext uri="{BB962C8B-B14F-4D97-AF65-F5344CB8AC3E}">
        <p14:creationId xmlns:p14="http://schemas.microsoft.com/office/powerpoint/2010/main" val="409614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5 </a:t>
            </a:r>
            <a:r>
              <a:rPr lang="en-US" dirty="0"/>
              <a:t>When no bush of the field was yet in the land and no small plant of the field had yet sprung up—for the </a:t>
            </a:r>
            <a:r>
              <a:rPr lang="en-US" cap="small" dirty="0"/>
              <a:t>Lord</a:t>
            </a:r>
            <a:r>
              <a:rPr lang="en-US" dirty="0"/>
              <a:t> God had not caused it to rain on the land, and there was no human to work the ground, </a:t>
            </a:r>
            <a:r>
              <a:rPr lang="en-US" b="1" baseline="30000" dirty="0"/>
              <a:t>6 </a:t>
            </a:r>
            <a:r>
              <a:rPr lang="en-US" dirty="0"/>
              <a:t>and a mist was going up from the land and was watering the whole face of the ground— </a:t>
            </a:r>
            <a:r>
              <a:rPr lang="en-US" b="1" baseline="30000" dirty="0"/>
              <a:t>7 </a:t>
            </a:r>
            <a:r>
              <a:rPr lang="en-US" dirty="0"/>
              <a:t>then the </a:t>
            </a:r>
            <a:r>
              <a:rPr lang="en-US" cap="small" dirty="0"/>
              <a:t>Lord</a:t>
            </a:r>
            <a:r>
              <a:rPr lang="en-US" dirty="0"/>
              <a:t> God formed the human of dust from the ground and breathed into his nostrils the breath of life, and the human became a living creature. </a:t>
            </a:r>
            <a:endParaRPr lang="en-US" sz="3200" dirty="0"/>
          </a:p>
        </p:txBody>
      </p:sp>
    </p:spTree>
    <p:extLst>
      <p:ext uri="{BB962C8B-B14F-4D97-AF65-F5344CB8AC3E}">
        <p14:creationId xmlns:p14="http://schemas.microsoft.com/office/powerpoint/2010/main" val="264006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lnSpcReduction="10000"/>
          </a:bodyPr>
          <a:lstStyle/>
          <a:p>
            <a:pPr marL="0" indent="0">
              <a:buNone/>
            </a:pPr>
            <a:r>
              <a:rPr lang="en-US" b="1" baseline="30000" dirty="0"/>
              <a:t>8 </a:t>
            </a:r>
            <a:r>
              <a:rPr lang="en-US" dirty="0"/>
              <a:t>And the </a:t>
            </a:r>
            <a:r>
              <a:rPr lang="en-US" cap="small" dirty="0"/>
              <a:t>Lord</a:t>
            </a:r>
            <a:r>
              <a:rPr lang="en-US" dirty="0"/>
              <a:t> God planted a garden in Eden, in the east, and there he put the human whom he had formed. </a:t>
            </a:r>
            <a:r>
              <a:rPr lang="en-US" b="1" baseline="30000" dirty="0"/>
              <a:t>9 </a:t>
            </a:r>
            <a:r>
              <a:rPr lang="en-US" dirty="0"/>
              <a:t>And out of the ground the </a:t>
            </a:r>
            <a:r>
              <a:rPr lang="en-US" cap="small" dirty="0"/>
              <a:t>Lord</a:t>
            </a:r>
            <a:r>
              <a:rPr lang="en-US" dirty="0"/>
              <a:t> God made to spring up every tree that is pleasant to the sight and good for food. The tree of life was in the midst of the garden, and the tree of the knowledge of good and evil.</a:t>
            </a:r>
          </a:p>
          <a:p>
            <a:pPr marL="0" indent="0">
              <a:buNone/>
            </a:pPr>
            <a:r>
              <a:rPr lang="en-US" b="1" baseline="30000" dirty="0"/>
              <a:t>10 </a:t>
            </a:r>
            <a:r>
              <a:rPr lang="en-US" dirty="0"/>
              <a:t>A river flowed out of Eden to water the garden, and there it divided and became four rivers. </a:t>
            </a:r>
            <a:r>
              <a:rPr lang="en-US" b="1" baseline="30000" dirty="0"/>
              <a:t>11 </a:t>
            </a:r>
            <a:r>
              <a:rPr lang="en-US" dirty="0"/>
              <a:t>The name of the first is the </a:t>
            </a:r>
            <a:r>
              <a:rPr lang="en-US" dirty="0" err="1"/>
              <a:t>Pishon</a:t>
            </a:r>
            <a:r>
              <a:rPr lang="en-US" dirty="0"/>
              <a:t>. It is the one that flowed around the whole land of Havilah, where there is gold. </a:t>
            </a:r>
            <a:r>
              <a:rPr lang="en-US" b="1" baseline="30000" dirty="0"/>
              <a:t>12 </a:t>
            </a:r>
            <a:r>
              <a:rPr lang="en-US" dirty="0"/>
              <a:t>And the gold of that land is good; bdellium and onyx stone are there. </a:t>
            </a:r>
            <a:r>
              <a:rPr lang="en-US" b="1" baseline="30000" dirty="0"/>
              <a:t>13 </a:t>
            </a:r>
            <a:r>
              <a:rPr lang="en-US" dirty="0"/>
              <a:t>The name of the second river is the Gihon. It is the one that flowed around the whole land of Cush. </a:t>
            </a:r>
            <a:r>
              <a:rPr lang="en-US" b="1" baseline="30000" dirty="0"/>
              <a:t>14 </a:t>
            </a:r>
            <a:r>
              <a:rPr lang="en-US" dirty="0"/>
              <a:t>And the name of the third river is the Tigris, which flows east of Assyria. And the fourth river is the Euphrates.</a:t>
            </a:r>
          </a:p>
        </p:txBody>
      </p:sp>
    </p:spTree>
    <p:extLst>
      <p:ext uri="{BB962C8B-B14F-4D97-AF65-F5344CB8AC3E}">
        <p14:creationId xmlns:p14="http://schemas.microsoft.com/office/powerpoint/2010/main" val="234570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15 </a:t>
            </a:r>
            <a:r>
              <a:rPr lang="en-US" dirty="0"/>
              <a:t>The </a:t>
            </a:r>
            <a:r>
              <a:rPr lang="en-US" cap="small" dirty="0"/>
              <a:t>Lord</a:t>
            </a:r>
            <a:r>
              <a:rPr lang="en-US" dirty="0"/>
              <a:t> God took the human and put him in the garden of Eden to work it and keep it. </a:t>
            </a:r>
            <a:r>
              <a:rPr lang="en-US" b="1" baseline="30000" dirty="0"/>
              <a:t>16 </a:t>
            </a:r>
            <a:r>
              <a:rPr lang="en-US" dirty="0"/>
              <a:t>And the </a:t>
            </a:r>
            <a:r>
              <a:rPr lang="en-US" cap="small" dirty="0"/>
              <a:t>Lord</a:t>
            </a:r>
            <a:r>
              <a:rPr lang="en-US" dirty="0"/>
              <a:t> God commanded the human, saying, “You may surely eat of every tree of the garden, </a:t>
            </a:r>
            <a:r>
              <a:rPr lang="en-US" b="1" baseline="30000" dirty="0"/>
              <a:t>17 </a:t>
            </a:r>
            <a:r>
              <a:rPr lang="en-US" dirty="0"/>
              <a:t>but of the tree of the knowledge of good and evil you shall not eat, for in the day that you eat of it you are doomed to die.”</a:t>
            </a:r>
          </a:p>
        </p:txBody>
      </p:sp>
    </p:spTree>
    <p:extLst>
      <p:ext uri="{BB962C8B-B14F-4D97-AF65-F5344CB8AC3E}">
        <p14:creationId xmlns:p14="http://schemas.microsoft.com/office/powerpoint/2010/main" val="241165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18 </a:t>
            </a:r>
            <a:r>
              <a:rPr lang="en-US" dirty="0"/>
              <a:t>Then the </a:t>
            </a:r>
            <a:r>
              <a:rPr lang="en-US" cap="small" dirty="0"/>
              <a:t>Lord</a:t>
            </a:r>
            <a:r>
              <a:rPr lang="en-US" dirty="0"/>
              <a:t> God said, “It is not good that the human should be alone; I shall make him a sustainer beside him.”</a:t>
            </a:r>
          </a:p>
        </p:txBody>
      </p:sp>
    </p:spTree>
    <p:extLst>
      <p:ext uri="{BB962C8B-B14F-4D97-AF65-F5344CB8AC3E}">
        <p14:creationId xmlns:p14="http://schemas.microsoft.com/office/powerpoint/2010/main" val="346142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lgn="ctr">
              <a:buNone/>
            </a:pPr>
            <a:r>
              <a:rPr lang="en-US" sz="3200" i="1" dirty="0" err="1"/>
              <a:t>Ezer</a:t>
            </a:r>
            <a:r>
              <a:rPr lang="en-US" sz="3200" i="1" dirty="0"/>
              <a:t> </a:t>
            </a:r>
            <a:r>
              <a:rPr lang="en-US" sz="3200" i="1" dirty="0" err="1"/>
              <a:t>kenegdo</a:t>
            </a:r>
            <a:endParaRPr lang="en-US" sz="3200" i="1" dirty="0"/>
          </a:p>
        </p:txBody>
      </p:sp>
    </p:spTree>
    <p:extLst>
      <p:ext uri="{BB962C8B-B14F-4D97-AF65-F5344CB8AC3E}">
        <p14:creationId xmlns:p14="http://schemas.microsoft.com/office/powerpoint/2010/main" val="381887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19 </a:t>
            </a:r>
            <a:r>
              <a:rPr lang="en-US" dirty="0"/>
              <a:t>Now the </a:t>
            </a:r>
            <a:r>
              <a:rPr lang="en-US" cap="small" dirty="0"/>
              <a:t>Lord</a:t>
            </a:r>
            <a:r>
              <a:rPr lang="en-US" dirty="0"/>
              <a:t> God fashioned from the soil each beast of the field and every bird of the heavens and brought them to the human to see what he would call them. And whatever the human called every living creature, that was its name. </a:t>
            </a:r>
            <a:r>
              <a:rPr lang="en-US" b="1" baseline="30000" dirty="0"/>
              <a:t>20 </a:t>
            </a:r>
            <a:r>
              <a:rPr lang="en-US" dirty="0"/>
              <a:t>The human gave names to all livestock and to the birds of the heavens and to every beast of the field. But for the human no sustainer beside him was found.</a:t>
            </a:r>
          </a:p>
        </p:txBody>
      </p:sp>
    </p:spTree>
    <p:extLst>
      <p:ext uri="{BB962C8B-B14F-4D97-AF65-F5344CB8AC3E}">
        <p14:creationId xmlns:p14="http://schemas.microsoft.com/office/powerpoint/2010/main" val="220384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7153-570C-477C-9621-BC4240B40712}"/>
              </a:ext>
            </a:extLst>
          </p:cNvPr>
          <p:cNvSpPr>
            <a:spLocks noGrp="1"/>
          </p:cNvSpPr>
          <p:nvPr>
            <p:ph type="title"/>
          </p:nvPr>
        </p:nvSpPr>
        <p:spPr>
          <a:xfrm>
            <a:off x="838200" y="365125"/>
            <a:ext cx="10515600" cy="662291"/>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id="{ED380AC6-EFD7-4434-A8BA-8DE5ABD9CB03}"/>
              </a:ext>
            </a:extLst>
          </p:cNvPr>
          <p:cNvSpPr>
            <a:spLocks noGrp="1"/>
          </p:cNvSpPr>
          <p:nvPr>
            <p:ph idx="1"/>
          </p:nvPr>
        </p:nvSpPr>
        <p:spPr>
          <a:xfrm>
            <a:off x="838200" y="1027416"/>
            <a:ext cx="10515600" cy="5149547"/>
          </a:xfrm>
        </p:spPr>
        <p:txBody>
          <a:bodyPr anchor="ctr">
            <a:normAutofit/>
          </a:bodyPr>
          <a:lstStyle/>
          <a:p>
            <a:pPr marL="0" indent="0">
              <a:buNone/>
            </a:pPr>
            <a:r>
              <a:rPr lang="en-US" b="1" baseline="30000" dirty="0"/>
              <a:t>1 </a:t>
            </a:r>
            <a:r>
              <a:rPr lang="en-US" dirty="0"/>
              <a:t>So the </a:t>
            </a:r>
            <a:r>
              <a:rPr lang="en-US" cap="small" dirty="0"/>
              <a:t>Lord</a:t>
            </a:r>
            <a:r>
              <a:rPr lang="en-US" dirty="0"/>
              <a:t> God cast a deep sleep on the human, and he slept, and He took one of his ribs and closed over the flesh where it had been, and the </a:t>
            </a:r>
            <a:r>
              <a:rPr lang="en-US" cap="small" dirty="0"/>
              <a:t>Lord</a:t>
            </a:r>
            <a:r>
              <a:rPr lang="en-US" dirty="0"/>
              <a:t> God built the rib He had taken from the human into a woman and He brought her to the human.</a:t>
            </a:r>
          </a:p>
        </p:txBody>
      </p:sp>
    </p:spTree>
    <p:extLst>
      <p:ext uri="{BB962C8B-B14F-4D97-AF65-F5344CB8AC3E}">
        <p14:creationId xmlns:p14="http://schemas.microsoft.com/office/powerpoint/2010/main" val="45651502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62</TotalTime>
  <Words>87</Words>
  <Application>Microsoft Office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Corbel</vt:lpstr>
      <vt:lpstr>Depth</vt:lpstr>
      <vt:lpstr>Garden</vt:lpstr>
      <vt:lpstr>Genesis 2</vt:lpstr>
      <vt:lpstr>Genesis 2</vt:lpstr>
      <vt:lpstr>Genesis 2</vt:lpstr>
      <vt:lpstr>Genesis 2</vt:lpstr>
      <vt:lpstr>Genesis 2</vt:lpstr>
      <vt:lpstr>PowerPoint Presentation</vt:lpstr>
      <vt:lpstr>Genesis 2</vt:lpstr>
      <vt:lpstr>Genesis 2</vt:lpstr>
      <vt:lpstr>Daniel 10</vt:lpstr>
      <vt:lpstr>Genesis 2</vt:lpstr>
      <vt:lpstr>Genesis 2</vt:lpstr>
      <vt:lpstr>Sustainer beside him</vt:lpstr>
      <vt:lpstr>1 Corinthians 7</vt:lpstr>
      <vt:lpstr>Genesis 2</vt:lpstr>
      <vt:lpstr>1 Corinthians 12</vt:lpstr>
      <vt:lpstr>PowerPoint Presentation</vt:lpstr>
      <vt:lpstr>1 Corinthians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Garden</dc:title>
  <dc:creator>Jonathan Stamper</dc:creator>
  <cp:lastModifiedBy>Jonathan Stamper</cp:lastModifiedBy>
  <cp:revision>8</cp:revision>
  <dcterms:created xsi:type="dcterms:W3CDTF">2019-02-03T04:26:35Z</dcterms:created>
  <dcterms:modified xsi:type="dcterms:W3CDTF">2019-02-03T05:29:00Z</dcterms:modified>
</cp:coreProperties>
</file>