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2" r:id="rId5"/>
    <p:sldId id="258" r:id="rId6"/>
    <p:sldId id="257" r:id="rId7"/>
    <p:sldId id="264" r:id="rId8"/>
    <p:sldId id="263" r:id="rId9"/>
    <p:sldId id="259" r:id="rId10"/>
    <p:sldId id="265" r:id="rId11"/>
    <p:sldId id="266" r:id="rId12"/>
    <p:sldId id="267" r:id="rId13"/>
    <p:sldId id="268" r:id="rId14"/>
    <p:sldId id="271"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biblegateway.com/passage/?search=Isaiah+11&amp;version=NIV#fen-NIV-17891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0B9D-A120-42B5-AF6E-DA013286D137}"/>
              </a:ext>
            </a:extLst>
          </p:cNvPr>
          <p:cNvSpPr>
            <a:spLocks noGrp="1"/>
          </p:cNvSpPr>
          <p:nvPr>
            <p:ph type="ctrTitle"/>
          </p:nvPr>
        </p:nvSpPr>
        <p:spPr/>
        <p:txBody>
          <a:bodyPr/>
          <a:lstStyle/>
          <a:p>
            <a:r>
              <a:rPr lang="en-US" dirty="0"/>
              <a:t>The Mountain</a:t>
            </a:r>
          </a:p>
        </p:txBody>
      </p:sp>
      <p:sp>
        <p:nvSpPr>
          <p:cNvPr id="3" name="Subtitle 2">
            <a:extLst>
              <a:ext uri="{FF2B5EF4-FFF2-40B4-BE49-F238E27FC236}">
                <a16:creationId xmlns:a16="http://schemas.microsoft.com/office/drawing/2014/main" id="{355CBE6E-AC88-4EED-A0E0-ED04D30AA329}"/>
              </a:ext>
            </a:extLst>
          </p:cNvPr>
          <p:cNvSpPr>
            <a:spLocks noGrp="1"/>
          </p:cNvSpPr>
          <p:nvPr>
            <p:ph type="subTitle" idx="1"/>
          </p:nvPr>
        </p:nvSpPr>
        <p:spPr/>
        <p:txBody>
          <a:bodyPr/>
          <a:lstStyle/>
          <a:p>
            <a:r>
              <a:rPr lang="en-US" dirty="0"/>
              <a:t>Advent 2019 – part 1</a:t>
            </a:r>
          </a:p>
        </p:txBody>
      </p:sp>
    </p:spTree>
    <p:extLst>
      <p:ext uri="{BB962C8B-B14F-4D97-AF65-F5344CB8AC3E}">
        <p14:creationId xmlns:p14="http://schemas.microsoft.com/office/powerpoint/2010/main" val="286403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BBE-60E9-421B-ACBF-9B18F4C28444}"/>
              </a:ext>
            </a:extLst>
          </p:cNvPr>
          <p:cNvSpPr>
            <a:spLocks noGrp="1"/>
          </p:cNvSpPr>
          <p:nvPr>
            <p:ph type="title"/>
          </p:nvPr>
        </p:nvSpPr>
        <p:spPr>
          <a:xfrm>
            <a:off x="838200" y="365126"/>
            <a:ext cx="10515600" cy="406400"/>
          </a:xfrm>
        </p:spPr>
        <p:txBody>
          <a:bodyPr>
            <a:noAutofit/>
          </a:bodyPr>
          <a:lstStyle/>
          <a:p>
            <a:r>
              <a:rPr lang="en-US" sz="2800" dirty="0"/>
              <a:t>Isaiah 2</a:t>
            </a:r>
          </a:p>
        </p:txBody>
      </p:sp>
      <p:sp>
        <p:nvSpPr>
          <p:cNvPr id="3" name="Content Placeholder 2">
            <a:extLst>
              <a:ext uri="{FF2B5EF4-FFF2-40B4-BE49-F238E27FC236}">
                <a16:creationId xmlns:a16="http://schemas.microsoft.com/office/drawing/2014/main" id="{A2723A30-19E2-457D-BF01-840AD76E2DE9}"/>
              </a:ext>
            </a:extLst>
          </p:cNvPr>
          <p:cNvSpPr>
            <a:spLocks noGrp="1"/>
          </p:cNvSpPr>
          <p:nvPr>
            <p:ph idx="1"/>
          </p:nvPr>
        </p:nvSpPr>
        <p:spPr>
          <a:xfrm>
            <a:off x="971550" y="771526"/>
            <a:ext cx="10382250" cy="5657849"/>
          </a:xfrm>
        </p:spPr>
        <p:txBody>
          <a:bodyPr anchor="ctr">
            <a:normAutofit/>
          </a:bodyPr>
          <a:lstStyle/>
          <a:p>
            <a:pPr marL="0" indent="0">
              <a:buNone/>
            </a:pPr>
            <a:br>
              <a:rPr lang="en-US" dirty="0"/>
            </a:br>
            <a:r>
              <a:rPr lang="en-US" dirty="0"/>
              <a:t>For the </a:t>
            </a:r>
            <a:r>
              <a:rPr lang="en-US" cap="small" dirty="0"/>
              <a:t>Lord</a:t>
            </a:r>
            <a:r>
              <a:rPr lang="en-US" dirty="0"/>
              <a:t>’s teaching will go out from Zion;</a:t>
            </a:r>
            <a:br>
              <a:rPr lang="en-US" dirty="0"/>
            </a:br>
            <a:r>
              <a:rPr lang="en-US" dirty="0"/>
              <a:t>    his word will go out from Jerusalem.</a:t>
            </a:r>
            <a:br>
              <a:rPr lang="en-US" dirty="0"/>
            </a:br>
            <a:r>
              <a:rPr lang="en-US" b="1" baseline="30000" dirty="0"/>
              <a:t>4 </a:t>
            </a:r>
            <a:r>
              <a:rPr lang="en-US" dirty="0"/>
              <a:t>The </a:t>
            </a:r>
            <a:r>
              <a:rPr lang="en-US" cap="small" dirty="0"/>
              <a:t>Lord</a:t>
            </a:r>
            <a:r>
              <a:rPr lang="en-US" dirty="0"/>
              <a:t> will mediate between peoples</a:t>
            </a:r>
            <a:br>
              <a:rPr lang="en-US" dirty="0"/>
            </a:br>
            <a:r>
              <a:rPr lang="en-US" dirty="0"/>
              <a:t>    and will settle disputes.</a:t>
            </a:r>
            <a:br>
              <a:rPr lang="en-US" dirty="0"/>
            </a:br>
            <a:r>
              <a:rPr lang="en-US" dirty="0"/>
              <a:t>They will hammer their swords into plowshares</a:t>
            </a:r>
            <a:br>
              <a:rPr lang="en-US" dirty="0"/>
            </a:br>
            <a:r>
              <a:rPr lang="en-US" dirty="0"/>
              <a:t>    and their spears into pruning hooks.</a:t>
            </a:r>
            <a:br>
              <a:rPr lang="en-US" dirty="0"/>
            </a:br>
            <a:r>
              <a:rPr lang="en-US" dirty="0"/>
              <a:t>Nation will no longer fight against nation,</a:t>
            </a:r>
            <a:br>
              <a:rPr lang="en-US" dirty="0"/>
            </a:br>
            <a:r>
              <a:rPr lang="en-US" dirty="0"/>
              <a:t>    nor train for war anymore.</a:t>
            </a:r>
          </a:p>
          <a:p>
            <a:pPr marL="0" indent="0">
              <a:buNone/>
            </a:pPr>
            <a:endParaRPr lang="en-US" dirty="0"/>
          </a:p>
        </p:txBody>
      </p:sp>
    </p:spTree>
    <p:extLst>
      <p:ext uri="{BB962C8B-B14F-4D97-AF65-F5344CB8AC3E}">
        <p14:creationId xmlns:p14="http://schemas.microsoft.com/office/powerpoint/2010/main" val="208736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BBE-60E9-421B-ACBF-9B18F4C28444}"/>
              </a:ext>
            </a:extLst>
          </p:cNvPr>
          <p:cNvSpPr>
            <a:spLocks noGrp="1"/>
          </p:cNvSpPr>
          <p:nvPr>
            <p:ph type="title"/>
          </p:nvPr>
        </p:nvSpPr>
        <p:spPr>
          <a:xfrm>
            <a:off x="838200" y="365126"/>
            <a:ext cx="10515600" cy="406400"/>
          </a:xfrm>
        </p:spPr>
        <p:txBody>
          <a:bodyPr>
            <a:noAutofit/>
          </a:bodyPr>
          <a:lstStyle/>
          <a:p>
            <a:r>
              <a:rPr lang="en-US" sz="2800" dirty="0"/>
              <a:t>Isaiah 11</a:t>
            </a:r>
          </a:p>
        </p:txBody>
      </p:sp>
      <p:sp>
        <p:nvSpPr>
          <p:cNvPr id="3" name="Content Placeholder 2">
            <a:extLst>
              <a:ext uri="{FF2B5EF4-FFF2-40B4-BE49-F238E27FC236}">
                <a16:creationId xmlns:a16="http://schemas.microsoft.com/office/drawing/2014/main" id="{A2723A30-19E2-457D-BF01-840AD76E2DE9}"/>
              </a:ext>
            </a:extLst>
          </p:cNvPr>
          <p:cNvSpPr>
            <a:spLocks noGrp="1"/>
          </p:cNvSpPr>
          <p:nvPr>
            <p:ph idx="1"/>
          </p:nvPr>
        </p:nvSpPr>
        <p:spPr>
          <a:xfrm>
            <a:off x="971550" y="771526"/>
            <a:ext cx="10382250" cy="5657849"/>
          </a:xfrm>
        </p:spPr>
        <p:txBody>
          <a:bodyPr anchor="ctr">
            <a:normAutofit lnSpcReduction="10000"/>
          </a:bodyPr>
          <a:lstStyle/>
          <a:p>
            <a:pPr marL="0" indent="0">
              <a:buNone/>
            </a:pPr>
            <a:r>
              <a:rPr lang="en-US" dirty="0"/>
              <a:t>A shoot will come up from the stump of Jesse;</a:t>
            </a:r>
            <a:br>
              <a:rPr lang="en-US" dirty="0"/>
            </a:br>
            <a:r>
              <a:rPr lang="en-US" dirty="0"/>
              <a:t>    from his roots a Branch will bear fruit.</a:t>
            </a:r>
            <a:br>
              <a:rPr lang="en-US" dirty="0"/>
            </a:br>
            <a:r>
              <a:rPr lang="en-US" b="1" baseline="30000" dirty="0"/>
              <a:t>2 </a:t>
            </a:r>
            <a:r>
              <a:rPr lang="en-US" dirty="0"/>
              <a:t>The Spirit of the </a:t>
            </a:r>
            <a:r>
              <a:rPr lang="en-US" cap="small" dirty="0"/>
              <a:t>Lord</a:t>
            </a:r>
            <a:r>
              <a:rPr lang="en-US" dirty="0"/>
              <a:t> will rest on him—</a:t>
            </a:r>
            <a:br>
              <a:rPr lang="en-US" dirty="0"/>
            </a:br>
            <a:r>
              <a:rPr lang="en-US" dirty="0"/>
              <a:t>    the Spirit of wisdom and of understanding,</a:t>
            </a:r>
            <a:br>
              <a:rPr lang="en-US" dirty="0"/>
            </a:br>
            <a:r>
              <a:rPr lang="en-US" dirty="0"/>
              <a:t>    the Spirit of counsel and of might,</a:t>
            </a:r>
            <a:br>
              <a:rPr lang="en-US" dirty="0"/>
            </a:br>
            <a:r>
              <a:rPr lang="en-US" dirty="0"/>
              <a:t>    the Spirit of the knowledge and fear of the </a:t>
            </a:r>
            <a:r>
              <a:rPr lang="en-US" cap="small" dirty="0"/>
              <a:t>Lord</a:t>
            </a:r>
            <a:r>
              <a:rPr lang="en-US" dirty="0"/>
              <a:t>—</a:t>
            </a:r>
            <a:br>
              <a:rPr lang="en-US" dirty="0"/>
            </a:br>
            <a:r>
              <a:rPr lang="en-US" b="1" baseline="30000" dirty="0"/>
              <a:t>3 </a:t>
            </a:r>
            <a:r>
              <a:rPr lang="en-US" dirty="0"/>
              <a:t>and he will delight in the fear of the </a:t>
            </a:r>
            <a:r>
              <a:rPr lang="en-US" cap="small" dirty="0"/>
              <a:t>Lord</a:t>
            </a:r>
            <a:r>
              <a:rPr lang="en-US" dirty="0"/>
              <a:t>.</a:t>
            </a:r>
          </a:p>
          <a:p>
            <a:pPr marL="0" indent="0">
              <a:buNone/>
            </a:pPr>
            <a:r>
              <a:rPr lang="en-US" dirty="0"/>
              <a:t>He will not judge by what he sees with his eyes,</a:t>
            </a:r>
            <a:br>
              <a:rPr lang="en-US" dirty="0"/>
            </a:br>
            <a:r>
              <a:rPr lang="en-US" dirty="0"/>
              <a:t>    or decide by what he hears with his ears;</a:t>
            </a:r>
            <a:br>
              <a:rPr lang="en-US" dirty="0"/>
            </a:br>
            <a:r>
              <a:rPr lang="en-US" b="1" baseline="30000" dirty="0"/>
              <a:t>4 </a:t>
            </a:r>
            <a:r>
              <a:rPr lang="en-US" dirty="0"/>
              <a:t>but with righteousness he will judge the needy,</a:t>
            </a:r>
            <a:br>
              <a:rPr lang="en-US" dirty="0"/>
            </a:br>
            <a:r>
              <a:rPr lang="en-US" dirty="0"/>
              <a:t>    with justice he will give decisions for the poor of the earth.</a:t>
            </a:r>
            <a:br>
              <a:rPr lang="en-US" dirty="0"/>
            </a:br>
            <a:r>
              <a:rPr lang="en-US" dirty="0"/>
              <a:t>He will strike the earth with the rod of his mouth;</a:t>
            </a:r>
            <a:br>
              <a:rPr lang="en-US" dirty="0"/>
            </a:br>
            <a:r>
              <a:rPr lang="en-US" dirty="0"/>
              <a:t>    with the breath of his lips he will slay the wicked.</a:t>
            </a:r>
            <a:br>
              <a:rPr lang="en-US" dirty="0"/>
            </a:br>
            <a:r>
              <a:rPr lang="en-US" b="1" baseline="30000" dirty="0"/>
              <a:t>5 </a:t>
            </a:r>
            <a:r>
              <a:rPr lang="en-US" dirty="0"/>
              <a:t>Righteousness will be his belt</a:t>
            </a:r>
            <a:br>
              <a:rPr lang="en-US" dirty="0"/>
            </a:br>
            <a:r>
              <a:rPr lang="en-US" dirty="0"/>
              <a:t>    and faithfulness the sash around his waist.</a:t>
            </a:r>
          </a:p>
        </p:txBody>
      </p:sp>
    </p:spTree>
    <p:extLst>
      <p:ext uri="{BB962C8B-B14F-4D97-AF65-F5344CB8AC3E}">
        <p14:creationId xmlns:p14="http://schemas.microsoft.com/office/powerpoint/2010/main" val="153969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BBE-60E9-421B-ACBF-9B18F4C28444}"/>
              </a:ext>
            </a:extLst>
          </p:cNvPr>
          <p:cNvSpPr>
            <a:spLocks noGrp="1"/>
          </p:cNvSpPr>
          <p:nvPr>
            <p:ph type="title"/>
          </p:nvPr>
        </p:nvSpPr>
        <p:spPr>
          <a:xfrm>
            <a:off x="838200" y="365126"/>
            <a:ext cx="10515600" cy="406400"/>
          </a:xfrm>
        </p:spPr>
        <p:txBody>
          <a:bodyPr>
            <a:noAutofit/>
          </a:bodyPr>
          <a:lstStyle/>
          <a:p>
            <a:r>
              <a:rPr lang="en-US" sz="2800" dirty="0"/>
              <a:t>Isaiah 11</a:t>
            </a:r>
          </a:p>
        </p:txBody>
      </p:sp>
      <p:sp>
        <p:nvSpPr>
          <p:cNvPr id="3" name="Content Placeholder 2">
            <a:extLst>
              <a:ext uri="{FF2B5EF4-FFF2-40B4-BE49-F238E27FC236}">
                <a16:creationId xmlns:a16="http://schemas.microsoft.com/office/drawing/2014/main" id="{A2723A30-19E2-457D-BF01-840AD76E2DE9}"/>
              </a:ext>
            </a:extLst>
          </p:cNvPr>
          <p:cNvSpPr>
            <a:spLocks noGrp="1"/>
          </p:cNvSpPr>
          <p:nvPr>
            <p:ph idx="1"/>
          </p:nvPr>
        </p:nvSpPr>
        <p:spPr>
          <a:xfrm>
            <a:off x="971550" y="1123951"/>
            <a:ext cx="10382250" cy="5657849"/>
          </a:xfrm>
        </p:spPr>
        <p:txBody>
          <a:bodyPr anchor="ctr">
            <a:normAutofit/>
          </a:bodyPr>
          <a:lstStyle/>
          <a:p>
            <a:pPr marL="0" indent="0">
              <a:buNone/>
            </a:pPr>
            <a:r>
              <a:rPr lang="en-US" b="1" baseline="30000" dirty="0"/>
              <a:t>6 </a:t>
            </a:r>
            <a:r>
              <a:rPr lang="en-US" dirty="0"/>
              <a:t>The wolf will live with the lamb,</a:t>
            </a:r>
            <a:br>
              <a:rPr lang="en-US" dirty="0"/>
            </a:br>
            <a:r>
              <a:rPr lang="en-US" dirty="0"/>
              <a:t>    the leopard will lie down with the goat,</a:t>
            </a:r>
            <a:br>
              <a:rPr lang="en-US" dirty="0"/>
            </a:br>
            <a:r>
              <a:rPr lang="en-US" dirty="0"/>
              <a:t>the calf and the lion and the yearling</a:t>
            </a:r>
            <a:r>
              <a:rPr lang="en-US" baseline="30000" dirty="0"/>
              <a:t>[</a:t>
            </a:r>
            <a:r>
              <a:rPr lang="en-US" baseline="30000" dirty="0">
                <a:hlinkClick r:id="rId2" tooltip="See footnote a"/>
              </a:rPr>
              <a:t>a</a:t>
            </a:r>
            <a:r>
              <a:rPr lang="en-US" baseline="30000" dirty="0"/>
              <a:t>]</a:t>
            </a:r>
            <a:r>
              <a:rPr lang="en-US" dirty="0"/>
              <a:t> together;</a:t>
            </a:r>
            <a:br>
              <a:rPr lang="en-US" dirty="0"/>
            </a:br>
            <a:r>
              <a:rPr lang="en-US" dirty="0"/>
              <a:t>    and a little child will lead them.</a:t>
            </a:r>
            <a:br>
              <a:rPr lang="en-US" dirty="0"/>
            </a:br>
            <a:r>
              <a:rPr lang="en-US" b="1" baseline="30000" dirty="0"/>
              <a:t>7 </a:t>
            </a:r>
            <a:r>
              <a:rPr lang="en-US" dirty="0"/>
              <a:t>The cow will feed with the bear,</a:t>
            </a:r>
            <a:br>
              <a:rPr lang="en-US" dirty="0"/>
            </a:br>
            <a:r>
              <a:rPr lang="en-US" dirty="0"/>
              <a:t>    their young will lie down together,</a:t>
            </a:r>
            <a:br>
              <a:rPr lang="en-US" dirty="0"/>
            </a:br>
            <a:r>
              <a:rPr lang="en-US" dirty="0"/>
              <a:t>    and the lion will eat straw like the ox.</a:t>
            </a:r>
            <a:br>
              <a:rPr lang="en-US" dirty="0"/>
            </a:br>
            <a:r>
              <a:rPr lang="en-US" b="1" baseline="30000" dirty="0"/>
              <a:t>8 </a:t>
            </a:r>
            <a:r>
              <a:rPr lang="en-US" dirty="0"/>
              <a:t>The infant will play near the cobra’s den,</a:t>
            </a:r>
            <a:br>
              <a:rPr lang="en-US" dirty="0"/>
            </a:br>
            <a:r>
              <a:rPr lang="en-US" dirty="0"/>
              <a:t>    and the young child will put its hand into the viper’s nest.</a:t>
            </a:r>
            <a:br>
              <a:rPr lang="en-US" dirty="0"/>
            </a:br>
            <a:r>
              <a:rPr lang="en-US" b="1" baseline="30000" dirty="0"/>
              <a:t>9 </a:t>
            </a:r>
            <a:r>
              <a:rPr lang="en-US" dirty="0"/>
              <a:t>They will neither harm nor destroy</a:t>
            </a:r>
            <a:br>
              <a:rPr lang="en-US" dirty="0"/>
            </a:br>
            <a:r>
              <a:rPr lang="en-US" dirty="0"/>
              <a:t>    on all my holy mountain,</a:t>
            </a:r>
            <a:br>
              <a:rPr lang="en-US" dirty="0"/>
            </a:br>
            <a:r>
              <a:rPr lang="en-US" b="1" dirty="0"/>
              <a:t>for the earth will be filled with the knowledge of the </a:t>
            </a:r>
            <a:r>
              <a:rPr lang="en-US" b="1" cap="small" dirty="0"/>
              <a:t>Lord</a:t>
            </a:r>
            <a:br>
              <a:rPr lang="en-US" b="1" dirty="0"/>
            </a:br>
            <a:r>
              <a:rPr lang="en-US" b="1" dirty="0"/>
              <a:t>    as the waters cover the sea.</a:t>
            </a:r>
          </a:p>
          <a:p>
            <a:pPr marL="0" indent="0">
              <a:buNone/>
            </a:pPr>
            <a:endParaRPr lang="en-US" dirty="0"/>
          </a:p>
        </p:txBody>
      </p:sp>
    </p:spTree>
    <p:extLst>
      <p:ext uri="{BB962C8B-B14F-4D97-AF65-F5344CB8AC3E}">
        <p14:creationId xmlns:p14="http://schemas.microsoft.com/office/powerpoint/2010/main" val="247593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389BAC-70C1-436B-BB4D-1B17A818C525}"/>
              </a:ext>
            </a:extLst>
          </p:cNvPr>
          <p:cNvPicPr>
            <a:picLocks noChangeAspect="1"/>
          </p:cNvPicPr>
          <p:nvPr/>
        </p:nvPicPr>
        <p:blipFill>
          <a:blip r:embed="rId2"/>
          <a:stretch>
            <a:fillRect/>
          </a:stretch>
        </p:blipFill>
        <p:spPr>
          <a:xfrm>
            <a:off x="2133600" y="782117"/>
            <a:ext cx="7683994" cy="5132908"/>
          </a:xfrm>
          <a:prstGeom prst="rect">
            <a:avLst/>
          </a:prstGeom>
        </p:spPr>
      </p:pic>
    </p:spTree>
    <p:extLst>
      <p:ext uri="{BB962C8B-B14F-4D97-AF65-F5344CB8AC3E}">
        <p14:creationId xmlns:p14="http://schemas.microsoft.com/office/powerpoint/2010/main" val="2730453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EF9D61-293C-4E78-9982-6DCFD4444ADC}"/>
              </a:ext>
            </a:extLst>
          </p:cNvPr>
          <p:cNvPicPr>
            <a:picLocks noChangeAspect="1"/>
          </p:cNvPicPr>
          <p:nvPr/>
        </p:nvPicPr>
        <p:blipFill>
          <a:blip r:embed="rId2"/>
          <a:stretch>
            <a:fillRect/>
          </a:stretch>
        </p:blipFill>
        <p:spPr>
          <a:xfrm>
            <a:off x="2133600" y="789645"/>
            <a:ext cx="8186420" cy="5460342"/>
          </a:xfrm>
          <a:prstGeom prst="rect">
            <a:avLst/>
          </a:prstGeom>
        </p:spPr>
      </p:pic>
    </p:spTree>
    <p:extLst>
      <p:ext uri="{BB962C8B-B14F-4D97-AF65-F5344CB8AC3E}">
        <p14:creationId xmlns:p14="http://schemas.microsoft.com/office/powerpoint/2010/main" val="23637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BBE-60E9-421B-ACBF-9B18F4C28444}"/>
              </a:ext>
            </a:extLst>
          </p:cNvPr>
          <p:cNvSpPr>
            <a:spLocks noGrp="1"/>
          </p:cNvSpPr>
          <p:nvPr>
            <p:ph type="title"/>
          </p:nvPr>
        </p:nvSpPr>
        <p:spPr>
          <a:xfrm>
            <a:off x="838200" y="365126"/>
            <a:ext cx="10515600" cy="406400"/>
          </a:xfrm>
        </p:spPr>
        <p:txBody>
          <a:bodyPr>
            <a:noAutofit/>
          </a:bodyPr>
          <a:lstStyle/>
          <a:p>
            <a:r>
              <a:rPr lang="en-US" sz="2800" dirty="0"/>
              <a:t>Romans 13</a:t>
            </a:r>
          </a:p>
        </p:txBody>
      </p:sp>
      <p:sp>
        <p:nvSpPr>
          <p:cNvPr id="3" name="Content Placeholder 2">
            <a:extLst>
              <a:ext uri="{FF2B5EF4-FFF2-40B4-BE49-F238E27FC236}">
                <a16:creationId xmlns:a16="http://schemas.microsoft.com/office/drawing/2014/main" id="{A2723A30-19E2-457D-BF01-840AD76E2DE9}"/>
              </a:ext>
            </a:extLst>
          </p:cNvPr>
          <p:cNvSpPr>
            <a:spLocks noGrp="1"/>
          </p:cNvSpPr>
          <p:nvPr>
            <p:ph idx="1"/>
          </p:nvPr>
        </p:nvSpPr>
        <p:spPr>
          <a:xfrm>
            <a:off x="971550" y="1123951"/>
            <a:ext cx="10382250" cy="5657849"/>
          </a:xfrm>
        </p:spPr>
        <p:txBody>
          <a:bodyPr anchor="ctr">
            <a:normAutofit fontScale="92500"/>
          </a:bodyPr>
          <a:lstStyle/>
          <a:p>
            <a:pPr marL="0" indent="0">
              <a:buNone/>
            </a:pPr>
            <a:r>
              <a:rPr lang="en-US" b="1" baseline="30000" dirty="0"/>
              <a:t>8 </a:t>
            </a:r>
            <a:r>
              <a:rPr lang="en-US" dirty="0"/>
              <a:t>Let no debt remain outstanding, except the continuing debt to love one another, for whoever loves others has fulfilled the law. </a:t>
            </a:r>
            <a:r>
              <a:rPr lang="en-US" b="1" baseline="30000" dirty="0"/>
              <a:t>9 </a:t>
            </a:r>
            <a:r>
              <a:rPr lang="en-US" dirty="0"/>
              <a:t>The commandments, “You shall not commit adultery,” “You shall not murder,” “You shall not steal,” “You shall not covet,” and whatever other command there may be, are summed up in this one command: “Love your neighbor as yourself.”</a:t>
            </a:r>
            <a:r>
              <a:rPr lang="en-US" b="1" baseline="30000" dirty="0"/>
              <a:t>10 </a:t>
            </a:r>
            <a:r>
              <a:rPr lang="en-US" dirty="0"/>
              <a:t>Love does no harm to a neighbor. Therefore love is the fulfillment of the law.</a:t>
            </a:r>
          </a:p>
          <a:p>
            <a:pPr marL="0" indent="0">
              <a:buNone/>
            </a:pPr>
            <a:r>
              <a:rPr lang="en-US" b="1" baseline="30000" dirty="0"/>
              <a:t>11 </a:t>
            </a:r>
            <a:r>
              <a:rPr lang="en-US" dirty="0"/>
              <a:t>And do this, understanding the present time: The hour has already come for you to wake up from your slumber, because our salvation is nearer now than when we first believed. </a:t>
            </a:r>
            <a:r>
              <a:rPr lang="en-US" b="1" baseline="30000" dirty="0"/>
              <a:t>12 </a:t>
            </a:r>
            <a:r>
              <a:rPr lang="en-US" b="1" dirty="0"/>
              <a:t>The night is nearly over; the day is almost here. </a:t>
            </a:r>
            <a:r>
              <a:rPr lang="en-US" dirty="0"/>
              <a:t>So let us put aside the deeds of darkness and put on the armor of light. </a:t>
            </a:r>
            <a:r>
              <a:rPr lang="en-US" b="1" baseline="30000" dirty="0"/>
              <a:t>13 </a:t>
            </a:r>
            <a:r>
              <a:rPr lang="en-US" dirty="0"/>
              <a:t>Let us behave decently, as in the daytime, not in carousing and drunkenness, not in sexual immorality and debauchery, not in dissension and jealousy. </a:t>
            </a:r>
            <a:r>
              <a:rPr lang="en-US" b="1" baseline="30000" dirty="0"/>
              <a:t>14 </a:t>
            </a:r>
            <a:r>
              <a:rPr lang="en-US" dirty="0"/>
              <a:t>Rather, clothe yourselves with the presence of Christ, and do not think about how to gratify the desires of the flesh.</a:t>
            </a:r>
          </a:p>
          <a:p>
            <a:pPr marL="0" indent="0">
              <a:buNone/>
            </a:pPr>
            <a:endParaRPr lang="en-US" dirty="0"/>
          </a:p>
        </p:txBody>
      </p:sp>
    </p:spTree>
    <p:extLst>
      <p:ext uri="{BB962C8B-B14F-4D97-AF65-F5344CB8AC3E}">
        <p14:creationId xmlns:p14="http://schemas.microsoft.com/office/powerpoint/2010/main" val="139955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BBE-60E9-421B-ACBF-9B18F4C28444}"/>
              </a:ext>
            </a:extLst>
          </p:cNvPr>
          <p:cNvSpPr>
            <a:spLocks noGrp="1"/>
          </p:cNvSpPr>
          <p:nvPr>
            <p:ph type="title"/>
          </p:nvPr>
        </p:nvSpPr>
        <p:spPr>
          <a:xfrm>
            <a:off x="838200" y="365126"/>
            <a:ext cx="10515600" cy="406400"/>
          </a:xfrm>
        </p:spPr>
        <p:txBody>
          <a:bodyPr>
            <a:noAutofit/>
          </a:bodyPr>
          <a:lstStyle/>
          <a:p>
            <a:r>
              <a:rPr lang="en-US" sz="2800" dirty="0"/>
              <a:t>Psalm 121</a:t>
            </a:r>
          </a:p>
        </p:txBody>
      </p:sp>
      <p:sp>
        <p:nvSpPr>
          <p:cNvPr id="3" name="Content Placeholder 2">
            <a:extLst>
              <a:ext uri="{FF2B5EF4-FFF2-40B4-BE49-F238E27FC236}">
                <a16:creationId xmlns:a16="http://schemas.microsoft.com/office/drawing/2014/main" id="{A2723A30-19E2-457D-BF01-840AD76E2DE9}"/>
              </a:ext>
            </a:extLst>
          </p:cNvPr>
          <p:cNvSpPr>
            <a:spLocks noGrp="1"/>
          </p:cNvSpPr>
          <p:nvPr>
            <p:ph idx="1"/>
          </p:nvPr>
        </p:nvSpPr>
        <p:spPr>
          <a:xfrm>
            <a:off x="971550" y="1123951"/>
            <a:ext cx="10382250" cy="5657849"/>
          </a:xfrm>
        </p:spPr>
        <p:txBody>
          <a:bodyPr anchor="ctr">
            <a:normAutofit fontScale="92500" lnSpcReduction="20000"/>
          </a:bodyPr>
          <a:lstStyle/>
          <a:p>
            <a:pPr marL="0" indent="0">
              <a:buNone/>
            </a:pPr>
            <a:r>
              <a:rPr lang="en-US" i="1" dirty="0"/>
              <a:t>A song of ascents.</a:t>
            </a:r>
          </a:p>
          <a:p>
            <a:pPr marL="0" indent="0">
              <a:buNone/>
            </a:pPr>
            <a:r>
              <a:rPr lang="en-US" b="1" baseline="30000" dirty="0"/>
              <a:t>1 </a:t>
            </a:r>
            <a:r>
              <a:rPr lang="en-US" dirty="0"/>
              <a:t>I lift up my eyes to the mountains—</a:t>
            </a:r>
            <a:br>
              <a:rPr lang="en-US" dirty="0"/>
            </a:br>
            <a:r>
              <a:rPr lang="en-US" dirty="0"/>
              <a:t>    where does my help come from?</a:t>
            </a:r>
            <a:br>
              <a:rPr lang="en-US" dirty="0"/>
            </a:br>
            <a:r>
              <a:rPr lang="en-US" b="1" baseline="30000" dirty="0"/>
              <a:t>2 </a:t>
            </a:r>
            <a:r>
              <a:rPr lang="en-US" dirty="0"/>
              <a:t>My help comes from the </a:t>
            </a:r>
            <a:r>
              <a:rPr lang="en-US" cap="small" dirty="0"/>
              <a:t>Lord</a:t>
            </a:r>
            <a:r>
              <a:rPr lang="en-US" dirty="0"/>
              <a:t>,</a:t>
            </a:r>
            <a:br>
              <a:rPr lang="en-US" dirty="0"/>
            </a:br>
            <a:r>
              <a:rPr lang="en-US" dirty="0"/>
              <a:t>    the Maker of heaven and earth.</a:t>
            </a:r>
          </a:p>
          <a:p>
            <a:pPr marL="0" indent="0">
              <a:buNone/>
            </a:pPr>
            <a:r>
              <a:rPr lang="en-US" b="1" baseline="30000" dirty="0"/>
              <a:t>3 </a:t>
            </a:r>
            <a:r>
              <a:rPr lang="en-US" dirty="0"/>
              <a:t>He will not let your foot slip—</a:t>
            </a:r>
            <a:br>
              <a:rPr lang="en-US" dirty="0"/>
            </a:br>
            <a:r>
              <a:rPr lang="en-US" dirty="0"/>
              <a:t>    he who watches over you will not slumber;</a:t>
            </a:r>
            <a:br>
              <a:rPr lang="en-US" dirty="0"/>
            </a:br>
            <a:r>
              <a:rPr lang="en-US" b="1" baseline="30000" dirty="0"/>
              <a:t>4 </a:t>
            </a:r>
            <a:r>
              <a:rPr lang="en-US" dirty="0"/>
              <a:t>indeed, he who watches over Israel</a:t>
            </a:r>
            <a:br>
              <a:rPr lang="en-US" dirty="0"/>
            </a:br>
            <a:r>
              <a:rPr lang="en-US" dirty="0"/>
              <a:t>    will neither slumber nor sleep.</a:t>
            </a:r>
          </a:p>
          <a:p>
            <a:pPr marL="0" indent="0">
              <a:buNone/>
            </a:pPr>
            <a:r>
              <a:rPr lang="en-US" b="1" baseline="30000" dirty="0"/>
              <a:t>5 </a:t>
            </a:r>
            <a:r>
              <a:rPr lang="en-US" dirty="0"/>
              <a:t>The </a:t>
            </a:r>
            <a:r>
              <a:rPr lang="en-US" cap="small" dirty="0"/>
              <a:t>Lord</a:t>
            </a:r>
            <a:r>
              <a:rPr lang="en-US" dirty="0"/>
              <a:t> watches over you—</a:t>
            </a:r>
            <a:br>
              <a:rPr lang="en-US" dirty="0"/>
            </a:br>
            <a:r>
              <a:rPr lang="en-US" dirty="0"/>
              <a:t>    the </a:t>
            </a:r>
            <a:r>
              <a:rPr lang="en-US" cap="small" dirty="0"/>
              <a:t>Lord</a:t>
            </a:r>
            <a:r>
              <a:rPr lang="en-US" dirty="0"/>
              <a:t> is your shade at your right hand;</a:t>
            </a:r>
            <a:br>
              <a:rPr lang="en-US" dirty="0"/>
            </a:br>
            <a:r>
              <a:rPr lang="en-US" b="1" baseline="30000" dirty="0"/>
              <a:t>6 </a:t>
            </a:r>
            <a:r>
              <a:rPr lang="en-US" dirty="0"/>
              <a:t>the sun will not harm you by day,</a:t>
            </a:r>
            <a:br>
              <a:rPr lang="en-US" dirty="0"/>
            </a:br>
            <a:r>
              <a:rPr lang="en-US" dirty="0"/>
              <a:t>    nor the moon by night.</a:t>
            </a:r>
          </a:p>
          <a:p>
            <a:pPr marL="0" indent="0">
              <a:buNone/>
            </a:pPr>
            <a:r>
              <a:rPr lang="en-US" b="1" baseline="30000" dirty="0"/>
              <a:t>7 </a:t>
            </a:r>
            <a:r>
              <a:rPr lang="en-US" dirty="0"/>
              <a:t>The </a:t>
            </a:r>
            <a:r>
              <a:rPr lang="en-US" cap="small" dirty="0"/>
              <a:t>Lord</a:t>
            </a:r>
            <a:r>
              <a:rPr lang="en-US" dirty="0"/>
              <a:t> will keep you from all harm—</a:t>
            </a:r>
            <a:br>
              <a:rPr lang="en-US" dirty="0"/>
            </a:br>
            <a:r>
              <a:rPr lang="en-US" dirty="0"/>
              <a:t>    he will watch over your life;</a:t>
            </a:r>
            <a:br>
              <a:rPr lang="en-US" dirty="0"/>
            </a:br>
            <a:r>
              <a:rPr lang="en-US" b="1" baseline="30000" dirty="0"/>
              <a:t>8 </a:t>
            </a:r>
            <a:r>
              <a:rPr lang="en-US" dirty="0"/>
              <a:t>the </a:t>
            </a:r>
            <a:r>
              <a:rPr lang="en-US" cap="small" dirty="0"/>
              <a:t>Lord</a:t>
            </a:r>
            <a:r>
              <a:rPr lang="en-US" dirty="0"/>
              <a:t> will watch over your coming and going</a:t>
            </a:r>
            <a:br>
              <a:rPr lang="en-US" dirty="0"/>
            </a:br>
            <a:r>
              <a:rPr lang="en-US" dirty="0"/>
              <a:t>    both now and forevermore.</a:t>
            </a:r>
          </a:p>
          <a:p>
            <a:pPr marL="0" indent="0">
              <a:buNone/>
            </a:pPr>
            <a:endParaRPr lang="en-US" dirty="0"/>
          </a:p>
        </p:txBody>
      </p:sp>
    </p:spTree>
    <p:extLst>
      <p:ext uri="{BB962C8B-B14F-4D97-AF65-F5344CB8AC3E}">
        <p14:creationId xmlns:p14="http://schemas.microsoft.com/office/powerpoint/2010/main" val="45917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8F407-C859-4111-BADF-950B374A1A7F}"/>
              </a:ext>
            </a:extLst>
          </p:cNvPr>
          <p:cNvPicPr>
            <a:picLocks noChangeAspect="1"/>
          </p:cNvPicPr>
          <p:nvPr/>
        </p:nvPicPr>
        <p:blipFill>
          <a:blip r:embed="rId2"/>
          <a:stretch>
            <a:fillRect/>
          </a:stretch>
        </p:blipFill>
        <p:spPr>
          <a:xfrm>
            <a:off x="2324099" y="879195"/>
            <a:ext cx="7553325" cy="5106047"/>
          </a:xfrm>
          <a:prstGeom prst="rect">
            <a:avLst/>
          </a:prstGeom>
        </p:spPr>
      </p:pic>
    </p:spTree>
    <p:extLst>
      <p:ext uri="{BB962C8B-B14F-4D97-AF65-F5344CB8AC3E}">
        <p14:creationId xmlns:p14="http://schemas.microsoft.com/office/powerpoint/2010/main" val="337945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13285A-02A5-4E22-8569-77A8A1D896D0}"/>
              </a:ext>
            </a:extLst>
          </p:cNvPr>
          <p:cNvPicPr>
            <a:picLocks noChangeAspect="1"/>
          </p:cNvPicPr>
          <p:nvPr/>
        </p:nvPicPr>
        <p:blipFill>
          <a:blip r:embed="rId2"/>
          <a:stretch>
            <a:fillRect/>
          </a:stretch>
        </p:blipFill>
        <p:spPr>
          <a:xfrm>
            <a:off x="1984413" y="685800"/>
            <a:ext cx="8054937" cy="5374153"/>
          </a:xfrm>
          <a:prstGeom prst="rect">
            <a:avLst/>
          </a:prstGeom>
        </p:spPr>
      </p:pic>
    </p:spTree>
    <p:extLst>
      <p:ext uri="{BB962C8B-B14F-4D97-AF65-F5344CB8AC3E}">
        <p14:creationId xmlns:p14="http://schemas.microsoft.com/office/powerpoint/2010/main" val="110902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BBE-60E9-421B-ACBF-9B18F4C28444}"/>
              </a:ext>
            </a:extLst>
          </p:cNvPr>
          <p:cNvSpPr>
            <a:spLocks noGrp="1"/>
          </p:cNvSpPr>
          <p:nvPr>
            <p:ph type="title"/>
          </p:nvPr>
        </p:nvSpPr>
        <p:spPr>
          <a:xfrm>
            <a:off x="838200" y="412751"/>
            <a:ext cx="10515600" cy="406400"/>
          </a:xfrm>
        </p:spPr>
        <p:txBody>
          <a:bodyPr>
            <a:noAutofit/>
          </a:bodyPr>
          <a:lstStyle/>
          <a:p>
            <a:r>
              <a:rPr lang="en-US" sz="2800" dirty="0"/>
              <a:t>Isaiah 2</a:t>
            </a:r>
          </a:p>
        </p:txBody>
      </p:sp>
      <p:sp>
        <p:nvSpPr>
          <p:cNvPr id="3" name="Content Placeholder 2">
            <a:extLst>
              <a:ext uri="{FF2B5EF4-FFF2-40B4-BE49-F238E27FC236}">
                <a16:creationId xmlns:a16="http://schemas.microsoft.com/office/drawing/2014/main" id="{A2723A30-19E2-457D-BF01-840AD76E2DE9}"/>
              </a:ext>
            </a:extLst>
          </p:cNvPr>
          <p:cNvSpPr>
            <a:spLocks noGrp="1"/>
          </p:cNvSpPr>
          <p:nvPr>
            <p:ph idx="1"/>
          </p:nvPr>
        </p:nvSpPr>
        <p:spPr>
          <a:xfrm>
            <a:off x="971550" y="1104900"/>
            <a:ext cx="10382250" cy="4848225"/>
          </a:xfrm>
        </p:spPr>
        <p:txBody>
          <a:bodyPr anchor="ctr">
            <a:normAutofit/>
          </a:bodyPr>
          <a:lstStyle/>
          <a:p>
            <a:pPr marL="0" indent="0">
              <a:buNone/>
            </a:pPr>
            <a:r>
              <a:rPr lang="en-US" dirty="0"/>
              <a:t>This is a vision that Isaiah son of </a:t>
            </a:r>
            <a:r>
              <a:rPr lang="en-US" dirty="0" err="1"/>
              <a:t>Amoz</a:t>
            </a:r>
            <a:r>
              <a:rPr lang="en-US" dirty="0"/>
              <a:t> saw concerning Judah and Jerusalem:</a:t>
            </a:r>
          </a:p>
          <a:p>
            <a:pPr marL="0" indent="0">
              <a:buNone/>
            </a:pPr>
            <a:endParaRPr lang="en-US" dirty="0"/>
          </a:p>
        </p:txBody>
      </p:sp>
    </p:spTree>
    <p:extLst>
      <p:ext uri="{BB962C8B-B14F-4D97-AF65-F5344CB8AC3E}">
        <p14:creationId xmlns:p14="http://schemas.microsoft.com/office/powerpoint/2010/main" val="51057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BBE-60E9-421B-ACBF-9B18F4C28444}"/>
              </a:ext>
            </a:extLst>
          </p:cNvPr>
          <p:cNvSpPr>
            <a:spLocks noGrp="1"/>
          </p:cNvSpPr>
          <p:nvPr>
            <p:ph type="title"/>
          </p:nvPr>
        </p:nvSpPr>
        <p:spPr>
          <a:xfrm>
            <a:off x="838200" y="174626"/>
            <a:ext cx="10515600" cy="406400"/>
          </a:xfrm>
        </p:spPr>
        <p:txBody>
          <a:bodyPr>
            <a:normAutofit fontScale="90000"/>
          </a:bodyPr>
          <a:lstStyle/>
          <a:p>
            <a:r>
              <a:rPr lang="en-US" sz="2800" dirty="0"/>
              <a:t>Isaiah 2</a:t>
            </a:r>
          </a:p>
        </p:txBody>
      </p:sp>
      <p:sp>
        <p:nvSpPr>
          <p:cNvPr id="3" name="Content Placeholder 2">
            <a:extLst>
              <a:ext uri="{FF2B5EF4-FFF2-40B4-BE49-F238E27FC236}">
                <a16:creationId xmlns:a16="http://schemas.microsoft.com/office/drawing/2014/main" id="{A2723A30-19E2-457D-BF01-840AD76E2DE9}"/>
              </a:ext>
            </a:extLst>
          </p:cNvPr>
          <p:cNvSpPr>
            <a:spLocks noGrp="1"/>
          </p:cNvSpPr>
          <p:nvPr>
            <p:ph idx="1"/>
          </p:nvPr>
        </p:nvSpPr>
        <p:spPr>
          <a:xfrm>
            <a:off x="971550" y="771526"/>
            <a:ext cx="10382250" cy="5648324"/>
          </a:xfrm>
        </p:spPr>
        <p:txBody>
          <a:bodyPr anchor="ctr">
            <a:normAutofit/>
          </a:bodyPr>
          <a:lstStyle/>
          <a:p>
            <a:pPr marL="0" indent="0">
              <a:buNone/>
            </a:pPr>
            <a:r>
              <a:rPr lang="en-US" b="1" baseline="30000" dirty="0"/>
              <a:t>2 </a:t>
            </a:r>
            <a:r>
              <a:rPr lang="en-US" dirty="0"/>
              <a:t>In the last days, the mountain of the </a:t>
            </a:r>
            <a:r>
              <a:rPr lang="en-US" cap="small" dirty="0"/>
              <a:t>Lord</a:t>
            </a:r>
            <a:r>
              <a:rPr lang="en-US" dirty="0"/>
              <a:t>’s house</a:t>
            </a:r>
            <a:br>
              <a:rPr lang="en-US" dirty="0"/>
            </a:br>
            <a:r>
              <a:rPr lang="en-US" dirty="0"/>
              <a:t>    will be the highest of all—</a:t>
            </a:r>
            <a:br>
              <a:rPr lang="en-US" dirty="0"/>
            </a:br>
            <a:r>
              <a:rPr lang="en-US" dirty="0"/>
              <a:t>    the most important place on earth.</a:t>
            </a:r>
            <a:br>
              <a:rPr lang="en-US" dirty="0"/>
            </a:br>
            <a:r>
              <a:rPr lang="en-US" dirty="0"/>
              <a:t>It will be raised above the other hills,</a:t>
            </a:r>
            <a:br>
              <a:rPr lang="en-US" dirty="0"/>
            </a:br>
            <a:r>
              <a:rPr lang="en-US" dirty="0"/>
              <a:t>    and people from all over the world will stream there to worship.</a:t>
            </a:r>
            <a:br>
              <a:rPr lang="en-US" dirty="0"/>
            </a:br>
            <a:r>
              <a:rPr lang="en-US" b="1" baseline="30000" dirty="0"/>
              <a:t>3 </a:t>
            </a:r>
            <a:r>
              <a:rPr lang="en-US" dirty="0"/>
              <a:t>People from many nations will come and say,</a:t>
            </a:r>
            <a:br>
              <a:rPr lang="en-US" dirty="0"/>
            </a:br>
            <a:r>
              <a:rPr lang="en-US" dirty="0"/>
              <a:t>“Come, let us go up to the mountain of the </a:t>
            </a:r>
            <a:r>
              <a:rPr lang="en-US" cap="small" dirty="0"/>
              <a:t>Lord</a:t>
            </a:r>
            <a:r>
              <a:rPr lang="en-US" dirty="0"/>
              <a:t>,</a:t>
            </a:r>
            <a:br>
              <a:rPr lang="en-US" dirty="0"/>
            </a:br>
            <a:r>
              <a:rPr lang="en-US" dirty="0"/>
              <a:t>    to the house of Jacob’s God.</a:t>
            </a:r>
            <a:br>
              <a:rPr lang="en-US" dirty="0"/>
            </a:br>
            <a:r>
              <a:rPr lang="en-US" dirty="0"/>
              <a:t>There he will teach us his ways,</a:t>
            </a:r>
            <a:br>
              <a:rPr lang="en-US" dirty="0"/>
            </a:br>
            <a:r>
              <a:rPr lang="en-US" dirty="0"/>
              <a:t>    and we will walk in his paths.”</a:t>
            </a:r>
          </a:p>
        </p:txBody>
      </p:sp>
    </p:spTree>
    <p:extLst>
      <p:ext uri="{BB962C8B-B14F-4D97-AF65-F5344CB8AC3E}">
        <p14:creationId xmlns:p14="http://schemas.microsoft.com/office/powerpoint/2010/main" val="245336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BBE-60E9-421B-ACBF-9B18F4C28444}"/>
              </a:ext>
            </a:extLst>
          </p:cNvPr>
          <p:cNvSpPr>
            <a:spLocks noGrp="1"/>
          </p:cNvSpPr>
          <p:nvPr>
            <p:ph type="title"/>
          </p:nvPr>
        </p:nvSpPr>
        <p:spPr>
          <a:xfrm>
            <a:off x="838200" y="412751"/>
            <a:ext cx="10515600" cy="406400"/>
          </a:xfrm>
        </p:spPr>
        <p:txBody>
          <a:bodyPr>
            <a:noAutofit/>
          </a:bodyPr>
          <a:lstStyle/>
          <a:p>
            <a:r>
              <a:rPr lang="en-US" sz="2800" dirty="0"/>
              <a:t>Isaiah 1</a:t>
            </a:r>
          </a:p>
        </p:txBody>
      </p:sp>
      <p:sp>
        <p:nvSpPr>
          <p:cNvPr id="3" name="Content Placeholder 2">
            <a:extLst>
              <a:ext uri="{FF2B5EF4-FFF2-40B4-BE49-F238E27FC236}">
                <a16:creationId xmlns:a16="http://schemas.microsoft.com/office/drawing/2014/main" id="{A2723A30-19E2-457D-BF01-840AD76E2DE9}"/>
              </a:ext>
            </a:extLst>
          </p:cNvPr>
          <p:cNvSpPr>
            <a:spLocks noGrp="1"/>
          </p:cNvSpPr>
          <p:nvPr>
            <p:ph idx="1"/>
          </p:nvPr>
        </p:nvSpPr>
        <p:spPr>
          <a:xfrm>
            <a:off x="971550" y="1104900"/>
            <a:ext cx="10382250" cy="4848225"/>
          </a:xfrm>
        </p:spPr>
        <p:txBody>
          <a:bodyPr anchor="ctr">
            <a:normAutofit lnSpcReduction="10000"/>
          </a:bodyPr>
          <a:lstStyle/>
          <a:p>
            <a:pPr marL="0" indent="0">
              <a:buNone/>
            </a:pPr>
            <a:r>
              <a:rPr lang="en-US" b="1" baseline="30000" dirty="0"/>
              <a:t>21 </a:t>
            </a:r>
            <a:r>
              <a:rPr lang="en-US" dirty="0"/>
              <a:t>See how the faithful city</a:t>
            </a:r>
            <a:br>
              <a:rPr lang="en-US" dirty="0"/>
            </a:br>
            <a:r>
              <a:rPr lang="en-US" dirty="0"/>
              <a:t>    has become a prostitute!</a:t>
            </a:r>
            <a:br>
              <a:rPr lang="en-US" dirty="0"/>
            </a:br>
            <a:r>
              <a:rPr lang="en-US" dirty="0"/>
              <a:t>She once was full of justice;</a:t>
            </a:r>
            <a:br>
              <a:rPr lang="en-US" dirty="0"/>
            </a:br>
            <a:r>
              <a:rPr lang="en-US" dirty="0"/>
              <a:t>    righteousness used to dwell in her—</a:t>
            </a:r>
            <a:br>
              <a:rPr lang="en-US" dirty="0"/>
            </a:br>
            <a:r>
              <a:rPr lang="en-US" dirty="0"/>
              <a:t>    but now murderers!</a:t>
            </a:r>
            <a:br>
              <a:rPr lang="en-US" dirty="0"/>
            </a:br>
            <a:r>
              <a:rPr lang="en-US" b="1" baseline="30000" dirty="0"/>
              <a:t>22 </a:t>
            </a:r>
            <a:r>
              <a:rPr lang="en-US" dirty="0"/>
              <a:t>Your silver has become dross,</a:t>
            </a:r>
            <a:br>
              <a:rPr lang="en-US" dirty="0"/>
            </a:br>
            <a:r>
              <a:rPr lang="en-US" dirty="0"/>
              <a:t>    your choice wine is diluted with water.</a:t>
            </a:r>
            <a:br>
              <a:rPr lang="en-US" dirty="0"/>
            </a:br>
            <a:r>
              <a:rPr lang="en-US" b="1" baseline="30000" dirty="0"/>
              <a:t>23 </a:t>
            </a:r>
            <a:r>
              <a:rPr lang="en-US" dirty="0"/>
              <a:t>Your rulers are rebels,</a:t>
            </a:r>
            <a:br>
              <a:rPr lang="en-US" dirty="0"/>
            </a:br>
            <a:r>
              <a:rPr lang="en-US" dirty="0"/>
              <a:t>    partners with thieves;</a:t>
            </a:r>
            <a:br>
              <a:rPr lang="en-US" dirty="0"/>
            </a:br>
            <a:r>
              <a:rPr lang="en-US" dirty="0"/>
              <a:t>they all love bribes</a:t>
            </a:r>
            <a:br>
              <a:rPr lang="en-US" dirty="0"/>
            </a:br>
            <a:r>
              <a:rPr lang="en-US" dirty="0"/>
              <a:t>    and chase after gifts.</a:t>
            </a:r>
            <a:br>
              <a:rPr lang="en-US" dirty="0"/>
            </a:br>
            <a:r>
              <a:rPr lang="en-US" dirty="0"/>
              <a:t>They do not defend the cause of the fatherless;</a:t>
            </a:r>
            <a:br>
              <a:rPr lang="en-US" dirty="0"/>
            </a:br>
            <a:r>
              <a:rPr lang="en-US" dirty="0"/>
              <a:t>    the widow’s case does not come before them.</a:t>
            </a:r>
          </a:p>
        </p:txBody>
      </p:sp>
    </p:spTree>
    <p:extLst>
      <p:ext uri="{BB962C8B-B14F-4D97-AF65-F5344CB8AC3E}">
        <p14:creationId xmlns:p14="http://schemas.microsoft.com/office/powerpoint/2010/main" val="43981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FEFB66-0F2E-4F49-B33A-B37057C77E21}"/>
              </a:ext>
            </a:extLst>
          </p:cNvPr>
          <p:cNvPicPr>
            <a:picLocks noChangeAspect="1"/>
          </p:cNvPicPr>
          <p:nvPr/>
        </p:nvPicPr>
        <p:blipFill>
          <a:blip r:embed="rId2"/>
          <a:stretch>
            <a:fillRect/>
          </a:stretch>
        </p:blipFill>
        <p:spPr>
          <a:xfrm>
            <a:off x="2743199" y="357835"/>
            <a:ext cx="6326763" cy="5795315"/>
          </a:xfrm>
          <a:prstGeom prst="rect">
            <a:avLst/>
          </a:prstGeom>
        </p:spPr>
      </p:pic>
    </p:spTree>
    <p:extLst>
      <p:ext uri="{BB962C8B-B14F-4D97-AF65-F5344CB8AC3E}">
        <p14:creationId xmlns:p14="http://schemas.microsoft.com/office/powerpoint/2010/main" val="3619152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BBE-60E9-421B-ACBF-9B18F4C28444}"/>
              </a:ext>
            </a:extLst>
          </p:cNvPr>
          <p:cNvSpPr>
            <a:spLocks noGrp="1"/>
          </p:cNvSpPr>
          <p:nvPr>
            <p:ph type="title"/>
          </p:nvPr>
        </p:nvSpPr>
        <p:spPr>
          <a:xfrm>
            <a:off x="838200" y="412751"/>
            <a:ext cx="10515600" cy="406400"/>
          </a:xfrm>
        </p:spPr>
        <p:txBody>
          <a:bodyPr>
            <a:noAutofit/>
          </a:bodyPr>
          <a:lstStyle/>
          <a:p>
            <a:r>
              <a:rPr lang="en-US" sz="2800" dirty="0"/>
              <a:t>2 Kings 15</a:t>
            </a:r>
          </a:p>
        </p:txBody>
      </p:sp>
      <p:sp>
        <p:nvSpPr>
          <p:cNvPr id="3" name="Content Placeholder 2">
            <a:extLst>
              <a:ext uri="{FF2B5EF4-FFF2-40B4-BE49-F238E27FC236}">
                <a16:creationId xmlns:a16="http://schemas.microsoft.com/office/drawing/2014/main" id="{A2723A30-19E2-457D-BF01-840AD76E2DE9}"/>
              </a:ext>
            </a:extLst>
          </p:cNvPr>
          <p:cNvSpPr>
            <a:spLocks noGrp="1"/>
          </p:cNvSpPr>
          <p:nvPr>
            <p:ph idx="1"/>
          </p:nvPr>
        </p:nvSpPr>
        <p:spPr>
          <a:xfrm>
            <a:off x="971550" y="1104900"/>
            <a:ext cx="10382250" cy="4848225"/>
          </a:xfrm>
        </p:spPr>
        <p:txBody>
          <a:bodyPr anchor="ctr">
            <a:normAutofit/>
          </a:bodyPr>
          <a:lstStyle/>
          <a:p>
            <a:pPr marL="0" indent="0">
              <a:buNone/>
            </a:pPr>
            <a:r>
              <a:rPr lang="en-US" b="1" baseline="30000" dirty="0"/>
              <a:t>27 </a:t>
            </a:r>
            <a:r>
              <a:rPr lang="en-US" dirty="0" err="1"/>
              <a:t>Pekah</a:t>
            </a:r>
            <a:r>
              <a:rPr lang="en-US" dirty="0"/>
              <a:t> son of </a:t>
            </a:r>
            <a:r>
              <a:rPr lang="en-US" dirty="0" err="1"/>
              <a:t>Remaliah</a:t>
            </a:r>
            <a:r>
              <a:rPr lang="en-US" dirty="0"/>
              <a:t> began to rule over Israel in the fifty-second year of King Uzziah’s reign in Judah. He reigned in Samaria twenty years. </a:t>
            </a:r>
            <a:r>
              <a:rPr lang="en-US" b="1" baseline="30000" dirty="0"/>
              <a:t>28 </a:t>
            </a:r>
            <a:r>
              <a:rPr lang="en-US" dirty="0"/>
              <a:t>But </a:t>
            </a:r>
            <a:r>
              <a:rPr lang="en-US" dirty="0" err="1"/>
              <a:t>Pekah</a:t>
            </a:r>
            <a:r>
              <a:rPr lang="en-US" dirty="0"/>
              <a:t> did what was evil in the </a:t>
            </a:r>
            <a:r>
              <a:rPr lang="en-US" cap="small" dirty="0"/>
              <a:t>Lord</a:t>
            </a:r>
            <a:r>
              <a:rPr lang="en-US" dirty="0"/>
              <a:t>’s sight. He refused to turn from the sins that Jeroboam son of </a:t>
            </a:r>
            <a:r>
              <a:rPr lang="en-US" dirty="0" err="1"/>
              <a:t>Nebat</a:t>
            </a:r>
            <a:r>
              <a:rPr lang="en-US" dirty="0"/>
              <a:t> had led Israel to commit.</a:t>
            </a:r>
          </a:p>
          <a:p>
            <a:pPr marL="0" indent="0">
              <a:buNone/>
            </a:pPr>
            <a:r>
              <a:rPr lang="en-US" b="1" baseline="30000" dirty="0"/>
              <a:t>29 </a:t>
            </a:r>
            <a:r>
              <a:rPr lang="en-US" dirty="0"/>
              <a:t>During </a:t>
            </a:r>
            <a:r>
              <a:rPr lang="en-US" dirty="0" err="1"/>
              <a:t>Pekah’s</a:t>
            </a:r>
            <a:r>
              <a:rPr lang="en-US" dirty="0"/>
              <a:t> reign, King Tiglath-</a:t>
            </a:r>
            <a:r>
              <a:rPr lang="en-US" dirty="0" err="1"/>
              <a:t>pileser</a:t>
            </a:r>
            <a:r>
              <a:rPr lang="en-US" dirty="0"/>
              <a:t> of Assyria attacked Israel again, and he captured the towns of </a:t>
            </a:r>
            <a:r>
              <a:rPr lang="en-US" dirty="0" err="1"/>
              <a:t>Ijon</a:t>
            </a:r>
            <a:r>
              <a:rPr lang="en-US" dirty="0"/>
              <a:t>, Abel-</a:t>
            </a:r>
            <a:r>
              <a:rPr lang="en-US" dirty="0" err="1"/>
              <a:t>beth</a:t>
            </a:r>
            <a:r>
              <a:rPr lang="en-US" dirty="0"/>
              <a:t>-</a:t>
            </a:r>
            <a:r>
              <a:rPr lang="en-US" dirty="0" err="1"/>
              <a:t>maacah</a:t>
            </a:r>
            <a:r>
              <a:rPr lang="en-US" dirty="0"/>
              <a:t>, </a:t>
            </a:r>
            <a:r>
              <a:rPr lang="en-US" dirty="0" err="1"/>
              <a:t>Janoah</a:t>
            </a:r>
            <a:r>
              <a:rPr lang="en-US" dirty="0"/>
              <a:t>, </a:t>
            </a:r>
            <a:r>
              <a:rPr lang="en-US" dirty="0" err="1"/>
              <a:t>Kedesh</a:t>
            </a:r>
            <a:r>
              <a:rPr lang="en-US" dirty="0"/>
              <a:t>, and Hazor. He also conquered the regions of Gilead, Galilee, and all of Naphtali, and he took the people to Assyria as captives. </a:t>
            </a:r>
            <a:r>
              <a:rPr lang="en-US" b="1" baseline="30000" dirty="0"/>
              <a:t>30 </a:t>
            </a:r>
            <a:r>
              <a:rPr lang="en-US" dirty="0"/>
              <a:t>Then Hoshea son of </a:t>
            </a:r>
            <a:r>
              <a:rPr lang="en-US" dirty="0" err="1"/>
              <a:t>Elah</a:t>
            </a:r>
            <a:r>
              <a:rPr lang="en-US" dirty="0"/>
              <a:t> conspired against </a:t>
            </a:r>
            <a:r>
              <a:rPr lang="en-US" dirty="0" err="1"/>
              <a:t>Pekah</a:t>
            </a:r>
            <a:r>
              <a:rPr lang="en-US" dirty="0"/>
              <a:t> and assassinated him. He began to rule over Israel in the twentieth year of Jotham son of Uzziah.</a:t>
            </a:r>
          </a:p>
        </p:txBody>
      </p:sp>
    </p:spTree>
    <p:extLst>
      <p:ext uri="{BB962C8B-B14F-4D97-AF65-F5344CB8AC3E}">
        <p14:creationId xmlns:p14="http://schemas.microsoft.com/office/powerpoint/2010/main" val="1680130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ABBE-60E9-421B-ACBF-9B18F4C28444}"/>
              </a:ext>
            </a:extLst>
          </p:cNvPr>
          <p:cNvSpPr>
            <a:spLocks noGrp="1"/>
          </p:cNvSpPr>
          <p:nvPr>
            <p:ph type="title"/>
          </p:nvPr>
        </p:nvSpPr>
        <p:spPr>
          <a:xfrm>
            <a:off x="838200" y="365126"/>
            <a:ext cx="10515600" cy="406400"/>
          </a:xfrm>
        </p:spPr>
        <p:txBody>
          <a:bodyPr>
            <a:noAutofit/>
          </a:bodyPr>
          <a:lstStyle/>
          <a:p>
            <a:r>
              <a:rPr lang="en-US" sz="2800" dirty="0"/>
              <a:t>Isaiah 2</a:t>
            </a:r>
          </a:p>
        </p:txBody>
      </p:sp>
      <p:sp>
        <p:nvSpPr>
          <p:cNvPr id="3" name="Content Placeholder 2">
            <a:extLst>
              <a:ext uri="{FF2B5EF4-FFF2-40B4-BE49-F238E27FC236}">
                <a16:creationId xmlns:a16="http://schemas.microsoft.com/office/drawing/2014/main" id="{A2723A30-19E2-457D-BF01-840AD76E2DE9}"/>
              </a:ext>
            </a:extLst>
          </p:cNvPr>
          <p:cNvSpPr>
            <a:spLocks noGrp="1"/>
          </p:cNvSpPr>
          <p:nvPr>
            <p:ph idx="1"/>
          </p:nvPr>
        </p:nvSpPr>
        <p:spPr>
          <a:xfrm>
            <a:off x="971550" y="771526"/>
            <a:ext cx="10382250" cy="5657849"/>
          </a:xfrm>
        </p:spPr>
        <p:txBody>
          <a:bodyPr anchor="ctr">
            <a:normAutofit/>
          </a:bodyPr>
          <a:lstStyle/>
          <a:p>
            <a:pPr marL="0" indent="0">
              <a:buNone/>
            </a:pPr>
            <a:br>
              <a:rPr lang="en-US" dirty="0"/>
            </a:br>
            <a:r>
              <a:rPr lang="en-US" dirty="0"/>
              <a:t>For the </a:t>
            </a:r>
            <a:r>
              <a:rPr lang="en-US" cap="small" dirty="0"/>
              <a:t>Lord</a:t>
            </a:r>
            <a:r>
              <a:rPr lang="en-US" dirty="0"/>
              <a:t>’s teaching will go out from Zion;</a:t>
            </a:r>
            <a:br>
              <a:rPr lang="en-US" dirty="0"/>
            </a:br>
            <a:r>
              <a:rPr lang="en-US" dirty="0"/>
              <a:t>    his word will go out from Jerusalem.</a:t>
            </a:r>
            <a:br>
              <a:rPr lang="en-US" dirty="0"/>
            </a:br>
            <a:r>
              <a:rPr lang="en-US" b="1" baseline="30000" dirty="0"/>
              <a:t>4 </a:t>
            </a:r>
            <a:r>
              <a:rPr lang="en-US" dirty="0"/>
              <a:t>The </a:t>
            </a:r>
            <a:r>
              <a:rPr lang="en-US" cap="small" dirty="0"/>
              <a:t>Lord</a:t>
            </a:r>
            <a:r>
              <a:rPr lang="en-US" dirty="0"/>
              <a:t> will mediate between peoples</a:t>
            </a:r>
            <a:br>
              <a:rPr lang="en-US" dirty="0"/>
            </a:br>
            <a:r>
              <a:rPr lang="en-US" dirty="0"/>
              <a:t>    and will settle disputes.</a:t>
            </a:r>
            <a:br>
              <a:rPr lang="en-US" dirty="0"/>
            </a:br>
            <a:r>
              <a:rPr lang="en-US" dirty="0"/>
              <a:t>They will hammer their swords into plowshares</a:t>
            </a:r>
            <a:br>
              <a:rPr lang="en-US" dirty="0"/>
            </a:br>
            <a:r>
              <a:rPr lang="en-US" dirty="0"/>
              <a:t>    and their spears into pruning hooks.</a:t>
            </a:r>
            <a:br>
              <a:rPr lang="en-US" dirty="0"/>
            </a:br>
            <a:r>
              <a:rPr lang="en-US" dirty="0"/>
              <a:t>Nation will no longer fight against nation,</a:t>
            </a:r>
            <a:br>
              <a:rPr lang="en-US" dirty="0"/>
            </a:br>
            <a:r>
              <a:rPr lang="en-US" dirty="0"/>
              <a:t>    nor train for war anymore.</a:t>
            </a:r>
          </a:p>
          <a:p>
            <a:pPr marL="0" indent="0">
              <a:buNone/>
            </a:pPr>
            <a:endParaRPr lang="en-US" dirty="0"/>
          </a:p>
        </p:txBody>
      </p:sp>
    </p:spTree>
    <p:extLst>
      <p:ext uri="{BB962C8B-B14F-4D97-AF65-F5344CB8AC3E}">
        <p14:creationId xmlns:p14="http://schemas.microsoft.com/office/powerpoint/2010/main" val="414347020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79</TotalTime>
  <Words>1347</Words>
  <Application>Microsoft Office PowerPoint</Application>
  <PresentationFormat>Widescreen</PresentationFormat>
  <Paragraphs>29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Corbel</vt:lpstr>
      <vt:lpstr>Depth</vt:lpstr>
      <vt:lpstr>The Mountain</vt:lpstr>
      <vt:lpstr>PowerPoint Presentation</vt:lpstr>
      <vt:lpstr>PowerPoint Presentation</vt:lpstr>
      <vt:lpstr>Isaiah 2</vt:lpstr>
      <vt:lpstr>Isaiah 2</vt:lpstr>
      <vt:lpstr>Isaiah 1</vt:lpstr>
      <vt:lpstr>PowerPoint Presentation</vt:lpstr>
      <vt:lpstr>2 Kings 15</vt:lpstr>
      <vt:lpstr>Isaiah 2</vt:lpstr>
      <vt:lpstr>Isaiah 2</vt:lpstr>
      <vt:lpstr>Isaiah 11</vt:lpstr>
      <vt:lpstr>Isaiah 11</vt:lpstr>
      <vt:lpstr>PowerPoint Presentation</vt:lpstr>
      <vt:lpstr>PowerPoint Presentation</vt:lpstr>
      <vt:lpstr>Romans 13</vt:lpstr>
      <vt:lpstr>Psalm 121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Mountain</dc:title>
  <dc:creator>Jonathan Stamper</dc:creator>
  <cp:lastModifiedBy>Jonathan Stamper</cp:lastModifiedBy>
  <cp:revision>7</cp:revision>
  <dcterms:created xsi:type="dcterms:W3CDTF">2019-12-01T13:53:48Z</dcterms:created>
  <dcterms:modified xsi:type="dcterms:W3CDTF">2019-12-01T15:13:46Z</dcterms:modified>
</cp:coreProperties>
</file>