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1" r:id="rId8"/>
    <p:sldId id="262" r:id="rId9"/>
    <p:sldId id="263" r:id="rId10"/>
    <p:sldId id="264" r:id="rId11"/>
    <p:sldId id="265" r:id="rId12"/>
    <p:sldId id="266" r:id="rId13"/>
    <p:sldId id="272" r:id="rId14"/>
    <p:sldId id="267"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5FEAC6A-5207-4FC4-9436-CA09A856DB5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CC65B8B-0E36-4EDB-9C67-8F24CE1A0DEA}"/>
              </a:ext>
            </a:extLst>
          </p:cNvPr>
          <p:cNvSpPr>
            <a:spLocks noGrp="1"/>
          </p:cNvSpPr>
          <p:nvPr>
            <p:ph type="ctrTitle"/>
          </p:nvPr>
        </p:nvSpPr>
        <p:spPr>
          <a:xfrm>
            <a:off x="7938054" y="6080669"/>
            <a:ext cx="4121425" cy="677939"/>
          </a:xfrm>
          <a:ln/>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algn="ctr"/>
            <a:r>
              <a:rPr lang="en-US" sz="4800" dirty="0">
                <a:solidFill>
                  <a:schemeClr val="tx1"/>
                </a:solidFill>
                <a:effectLst>
                  <a:outerShdw blurRad="38100" dist="38100" dir="2700000" algn="tl">
                    <a:srgbClr val="000000">
                      <a:alpha val="43137"/>
                    </a:srgbClr>
                  </a:outerShdw>
                </a:effectLst>
              </a:rPr>
              <a:t>Between the Trees</a:t>
            </a:r>
          </a:p>
        </p:txBody>
      </p:sp>
    </p:spTree>
    <p:extLst>
      <p:ext uri="{BB962C8B-B14F-4D97-AF65-F5344CB8AC3E}">
        <p14:creationId xmlns:p14="http://schemas.microsoft.com/office/powerpoint/2010/main" val="1470544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Revelation 21</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lnSpcReduction="10000"/>
          </a:bodyPr>
          <a:lstStyle/>
          <a:p>
            <a:pPr marL="0" indent="0">
              <a:buNone/>
            </a:pPr>
            <a:r>
              <a:rPr lang="en-US" b="1" baseline="30000" dirty="0"/>
              <a:t>5 </a:t>
            </a:r>
            <a:r>
              <a:rPr lang="en-US" dirty="0"/>
              <a:t>And the one sitting on the throne said, “Look, I am making everything new!” And then he said to me, “Write this down, for what I tell you is trustworthy and true.” </a:t>
            </a:r>
            <a:r>
              <a:rPr lang="en-US" b="1" baseline="30000" dirty="0"/>
              <a:t>6 </a:t>
            </a:r>
            <a:r>
              <a:rPr lang="en-US" dirty="0"/>
              <a:t>And he also said, “It is finished! I am the Alpha and the Omega—the Beginning and the End. To all who are thirsty I will give freely from the springs of the water of life. </a:t>
            </a:r>
            <a:r>
              <a:rPr lang="en-US" b="1" baseline="30000" dirty="0"/>
              <a:t>7 </a:t>
            </a:r>
            <a:r>
              <a:rPr lang="en-US" dirty="0"/>
              <a:t>All who are victorious will inherit all these blessings, and I will be their God, and they will be my children.</a:t>
            </a:r>
          </a:p>
          <a:p>
            <a:pPr marL="0" indent="0">
              <a:buNone/>
            </a:pPr>
            <a:r>
              <a:rPr lang="en-US" b="1" baseline="30000" dirty="0"/>
              <a:t>8 </a:t>
            </a:r>
            <a:r>
              <a:rPr lang="en-US" dirty="0"/>
              <a:t>“But cowards, unbelievers, the corrupt, murderers, the immoral, those who practice witchcraft, idol worshipers, and all liars—their fate is in the fiery lake of burning sulfur. This is the second death.”</a:t>
            </a:r>
          </a:p>
          <a:p>
            <a:pPr marL="0" indent="0">
              <a:buNone/>
            </a:pPr>
            <a:r>
              <a:rPr lang="en-US" b="1" baseline="30000" dirty="0"/>
              <a:t>9 </a:t>
            </a:r>
            <a:r>
              <a:rPr lang="en-US" dirty="0"/>
              <a:t>Then one of the seven angels who held the seven bowls containing the seven last plagues came and said to me, “Come with me! I will show you the bride, the wife of the Lamb.”</a:t>
            </a:r>
          </a:p>
        </p:txBody>
      </p:sp>
    </p:spTree>
    <p:extLst>
      <p:ext uri="{BB962C8B-B14F-4D97-AF65-F5344CB8AC3E}">
        <p14:creationId xmlns:p14="http://schemas.microsoft.com/office/powerpoint/2010/main" val="300463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Revelation 21</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b="1" baseline="30000" dirty="0"/>
              <a:t>22 </a:t>
            </a:r>
            <a:r>
              <a:rPr lang="en-US" dirty="0"/>
              <a:t>I saw no temple in the city, for the Lord God Almighty and the Lamb are its temple. </a:t>
            </a:r>
            <a:r>
              <a:rPr lang="en-US" b="1" baseline="30000" dirty="0"/>
              <a:t>23 </a:t>
            </a:r>
            <a:r>
              <a:rPr lang="en-US" dirty="0"/>
              <a:t>And the city has no need of sun or moon, for the glory of God illuminates the city, and the Lamb is its light. </a:t>
            </a:r>
            <a:r>
              <a:rPr lang="en-US" b="1" baseline="30000" dirty="0"/>
              <a:t>24 </a:t>
            </a:r>
            <a:r>
              <a:rPr lang="en-US" dirty="0"/>
              <a:t>The nations will walk in its light, and the kings of the world will enter the city in all their glory. </a:t>
            </a:r>
            <a:r>
              <a:rPr lang="en-US" b="1" baseline="30000" dirty="0"/>
              <a:t>25 </a:t>
            </a:r>
            <a:r>
              <a:rPr lang="en-US" dirty="0"/>
              <a:t>Its gates will never be closed at the end of day because there is no night there. </a:t>
            </a:r>
            <a:r>
              <a:rPr lang="en-US" b="1" baseline="30000" dirty="0"/>
              <a:t>26 </a:t>
            </a:r>
            <a:r>
              <a:rPr lang="en-US" dirty="0"/>
              <a:t>And all the nations will bring their glory and honor into the city. </a:t>
            </a:r>
          </a:p>
        </p:txBody>
      </p:sp>
    </p:spTree>
    <p:extLst>
      <p:ext uri="{BB962C8B-B14F-4D97-AF65-F5344CB8AC3E}">
        <p14:creationId xmlns:p14="http://schemas.microsoft.com/office/powerpoint/2010/main" val="2864426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Revelation 22</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dirty="0"/>
              <a:t>Then the angel showed me the river of the water of life, as clear as crystal, flowing from the throne of God and of the Lamb </a:t>
            </a:r>
            <a:r>
              <a:rPr lang="en-US" baseline="30000" dirty="0"/>
              <a:t>2</a:t>
            </a:r>
            <a:r>
              <a:rPr lang="en-US" b="1" baseline="30000" dirty="0"/>
              <a:t> </a:t>
            </a:r>
            <a:r>
              <a:rPr lang="en-US" dirty="0"/>
              <a:t>down the middle of the great street of the city. On each side of the river stood the </a:t>
            </a:r>
            <a:r>
              <a:rPr lang="en-US" b="1" dirty="0"/>
              <a:t>tree of life</a:t>
            </a:r>
            <a:r>
              <a:rPr lang="en-US" dirty="0"/>
              <a:t>, bearing twelve crops of fruit, yielding its fruit every month. And the leaves of the tree are for the healing of the nations. </a:t>
            </a:r>
            <a:r>
              <a:rPr lang="en-US" b="1" baseline="30000" dirty="0"/>
              <a:t>3 </a:t>
            </a:r>
            <a:r>
              <a:rPr lang="en-US" dirty="0"/>
              <a:t>No longer will there be any curse. The throne of God and of the Lamb will be in the city, and his servants will serve him.</a:t>
            </a:r>
          </a:p>
        </p:txBody>
      </p:sp>
    </p:spTree>
    <p:extLst>
      <p:ext uri="{BB962C8B-B14F-4D97-AF65-F5344CB8AC3E}">
        <p14:creationId xmlns:p14="http://schemas.microsoft.com/office/powerpoint/2010/main" val="58221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ECD1796-FBC7-45B9-91A2-C337A6C86C6A}"/>
              </a:ext>
            </a:extLst>
          </p:cNvPr>
          <p:cNvPicPr>
            <a:picLocks noChangeAspect="1"/>
          </p:cNvPicPr>
          <p:nvPr/>
        </p:nvPicPr>
        <p:blipFill>
          <a:blip r:embed="rId2"/>
          <a:stretch>
            <a:fillRect/>
          </a:stretch>
        </p:blipFill>
        <p:spPr>
          <a:xfrm>
            <a:off x="1809750" y="214312"/>
            <a:ext cx="8572500" cy="6429375"/>
          </a:xfrm>
          <a:prstGeom prst="rect">
            <a:avLst/>
          </a:prstGeom>
        </p:spPr>
      </p:pic>
    </p:spTree>
    <p:extLst>
      <p:ext uri="{BB962C8B-B14F-4D97-AF65-F5344CB8AC3E}">
        <p14:creationId xmlns:p14="http://schemas.microsoft.com/office/powerpoint/2010/main" val="1529285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A918E6C-EFF5-435F-A705-D3E0DCB69C61}"/>
              </a:ext>
            </a:extLst>
          </p:cNvPr>
          <p:cNvPicPr>
            <a:picLocks noChangeAspect="1"/>
          </p:cNvPicPr>
          <p:nvPr/>
        </p:nvPicPr>
        <p:blipFill>
          <a:blip r:embed="rId2"/>
          <a:stretch>
            <a:fillRect/>
          </a:stretch>
        </p:blipFill>
        <p:spPr>
          <a:xfrm>
            <a:off x="686686" y="609600"/>
            <a:ext cx="10857614" cy="5659120"/>
          </a:xfrm>
          <a:prstGeom prst="rect">
            <a:avLst/>
          </a:prstGeom>
        </p:spPr>
      </p:pic>
    </p:spTree>
    <p:extLst>
      <p:ext uri="{BB962C8B-B14F-4D97-AF65-F5344CB8AC3E}">
        <p14:creationId xmlns:p14="http://schemas.microsoft.com/office/powerpoint/2010/main" val="329696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1 Corinthians 15</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b="1" baseline="30000" dirty="0"/>
              <a:t>20 </a:t>
            </a:r>
            <a:r>
              <a:rPr lang="en-US" dirty="0"/>
              <a:t>But Christ has indeed been raised from the dead, the </a:t>
            </a:r>
            <a:r>
              <a:rPr lang="en-US" dirty="0" err="1"/>
              <a:t>firstfruits</a:t>
            </a:r>
            <a:r>
              <a:rPr lang="en-US" dirty="0"/>
              <a:t> of those who have fallen asleep. </a:t>
            </a:r>
            <a:r>
              <a:rPr lang="en-US" b="1" baseline="30000" dirty="0"/>
              <a:t>21 </a:t>
            </a:r>
            <a:r>
              <a:rPr lang="en-US" dirty="0"/>
              <a:t>For since death came through a man, the resurrection of the dead comes also through a man. </a:t>
            </a:r>
            <a:r>
              <a:rPr lang="en-US" b="1" baseline="30000" dirty="0"/>
              <a:t>22 </a:t>
            </a:r>
            <a:r>
              <a:rPr lang="en-US" dirty="0"/>
              <a:t>For as in Adam all die, so in Christ all will be made alive. </a:t>
            </a:r>
          </a:p>
        </p:txBody>
      </p:sp>
    </p:spTree>
    <p:extLst>
      <p:ext uri="{BB962C8B-B14F-4D97-AF65-F5344CB8AC3E}">
        <p14:creationId xmlns:p14="http://schemas.microsoft.com/office/powerpoint/2010/main" val="1492488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1 Corinthians 15</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b="1" baseline="30000" dirty="0"/>
              <a:t>54 </a:t>
            </a:r>
            <a:r>
              <a:rPr lang="en-US" dirty="0"/>
              <a:t>When the perishable has been clothed with the imperishable, and the mortal with immortality, then the saying that is written will come true: “Death has been swallowed up in victory.”</a:t>
            </a:r>
          </a:p>
          <a:p>
            <a:pPr marL="0" indent="0">
              <a:buNone/>
            </a:pPr>
            <a:r>
              <a:rPr lang="en-US" b="1" baseline="30000" dirty="0"/>
              <a:t>55 </a:t>
            </a:r>
            <a:r>
              <a:rPr lang="en-US" dirty="0"/>
              <a:t>“Where, O death, is your victory?</a:t>
            </a:r>
            <a:br>
              <a:rPr lang="en-US" dirty="0"/>
            </a:br>
            <a:r>
              <a:rPr lang="en-US" dirty="0"/>
              <a:t>    Where, O death, is your sting?”</a:t>
            </a:r>
          </a:p>
          <a:p>
            <a:pPr marL="0" indent="0">
              <a:buNone/>
            </a:pPr>
            <a:r>
              <a:rPr lang="en-US" b="1" baseline="30000" dirty="0"/>
              <a:t>56 </a:t>
            </a:r>
            <a:r>
              <a:rPr lang="en-US" dirty="0"/>
              <a:t>The sting of death is sin, and the power of sin is the law. </a:t>
            </a:r>
            <a:r>
              <a:rPr lang="en-US" b="1" baseline="30000" dirty="0"/>
              <a:t>57 </a:t>
            </a:r>
            <a:r>
              <a:rPr lang="en-US" dirty="0"/>
              <a:t>But thanks be to God! He gives us the victory through our Lord Jesus Christ.</a:t>
            </a:r>
          </a:p>
          <a:p>
            <a:pPr marL="0" indent="0">
              <a:buNone/>
            </a:pPr>
            <a:r>
              <a:rPr lang="en-US" b="1" baseline="30000" dirty="0"/>
              <a:t>58 </a:t>
            </a:r>
            <a:r>
              <a:rPr lang="en-US" dirty="0"/>
              <a:t>Therefore, my dear brothers and sisters, stand firm. Let nothing move you. Always give yourselves fully to the work of the Lord, because you know that your labor in the Lord is not in vain.</a:t>
            </a:r>
          </a:p>
        </p:txBody>
      </p:sp>
    </p:spTree>
    <p:extLst>
      <p:ext uri="{BB962C8B-B14F-4D97-AF65-F5344CB8AC3E}">
        <p14:creationId xmlns:p14="http://schemas.microsoft.com/office/powerpoint/2010/main" val="2860782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Luke 13</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b="1" baseline="30000" dirty="0"/>
              <a:t>18 </a:t>
            </a:r>
            <a:r>
              <a:rPr lang="en-US" dirty="0"/>
              <a:t>Then Jesus said, “What is the Kingdom of God like? How can I illustrate it? </a:t>
            </a:r>
            <a:r>
              <a:rPr lang="en-US" b="1" baseline="30000" dirty="0"/>
              <a:t>19 </a:t>
            </a:r>
            <a:r>
              <a:rPr lang="en-US" dirty="0"/>
              <a:t>It is like a tiny mustard seed that a man planted in a garden; it grows and becomes a </a:t>
            </a:r>
            <a:r>
              <a:rPr lang="en-US" b="1" dirty="0"/>
              <a:t>tree</a:t>
            </a:r>
            <a:r>
              <a:rPr lang="en-US" dirty="0"/>
              <a:t>, and the birds make nests in its branches.”</a:t>
            </a:r>
          </a:p>
        </p:txBody>
      </p:sp>
    </p:spTree>
    <p:extLst>
      <p:ext uri="{BB962C8B-B14F-4D97-AF65-F5344CB8AC3E}">
        <p14:creationId xmlns:p14="http://schemas.microsoft.com/office/powerpoint/2010/main" val="412401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Genesis 1</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ormAutofit/>
          </a:bodyPr>
          <a:lstStyle/>
          <a:p>
            <a:pPr marL="0" indent="0">
              <a:buNone/>
            </a:pPr>
            <a:r>
              <a:rPr lang="en-US" b="1" baseline="30000" dirty="0"/>
              <a:t>26 </a:t>
            </a:r>
            <a:r>
              <a:rPr lang="en-US" dirty="0"/>
              <a:t>Then God said, “Let us make human beings in our image, to be like us. They will reign over the fish in the sea, the birds in the sky, the livestock, all the wild animals on the earth, and the small animals that scurry along the ground.”</a:t>
            </a:r>
          </a:p>
          <a:p>
            <a:pPr marL="0" indent="0">
              <a:buNone/>
            </a:pPr>
            <a:r>
              <a:rPr lang="en-US" b="1" baseline="30000" dirty="0"/>
              <a:t>27 </a:t>
            </a:r>
            <a:r>
              <a:rPr lang="en-US" dirty="0"/>
              <a:t>So God created human beings in his own image.</a:t>
            </a:r>
            <a:br>
              <a:rPr lang="en-US" dirty="0"/>
            </a:br>
            <a:r>
              <a:rPr lang="en-US" dirty="0"/>
              <a:t>    In the image of God he created them;</a:t>
            </a:r>
            <a:br>
              <a:rPr lang="en-US" dirty="0"/>
            </a:br>
            <a:r>
              <a:rPr lang="en-US" dirty="0"/>
              <a:t>    male and female he created them.</a:t>
            </a:r>
          </a:p>
          <a:p>
            <a:pPr marL="0" indent="0">
              <a:buNone/>
            </a:pPr>
            <a:r>
              <a:rPr lang="en-US" b="1" baseline="30000" dirty="0"/>
              <a:t>28 </a:t>
            </a:r>
            <a:r>
              <a:rPr lang="en-US" dirty="0"/>
              <a:t>Then God blessed them and said, “Be fruitful and multiply. Fill the earth and govern it. Reign over the fish in the sea, the birds in the sky, and all the animals that scurry along the ground.”…</a:t>
            </a:r>
          </a:p>
          <a:p>
            <a:pPr marL="0" indent="0">
              <a:buNone/>
            </a:pPr>
            <a:r>
              <a:rPr lang="en-US" b="1" baseline="30000" dirty="0"/>
              <a:t>31 </a:t>
            </a:r>
            <a:r>
              <a:rPr lang="en-US" dirty="0"/>
              <a:t>Then God looked over all he had made, and he saw that it was very good!</a:t>
            </a:r>
          </a:p>
          <a:p>
            <a:pPr marL="0" indent="0">
              <a:buNone/>
            </a:pPr>
            <a:endParaRPr lang="en-US" dirty="0"/>
          </a:p>
        </p:txBody>
      </p:sp>
    </p:spTree>
    <p:extLst>
      <p:ext uri="{BB962C8B-B14F-4D97-AF65-F5344CB8AC3E}">
        <p14:creationId xmlns:p14="http://schemas.microsoft.com/office/powerpoint/2010/main" val="98793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Genesis 2</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b="1" baseline="30000" dirty="0"/>
              <a:t>8 </a:t>
            </a:r>
            <a:r>
              <a:rPr lang="en-US" dirty="0"/>
              <a:t>Then the </a:t>
            </a:r>
            <a:r>
              <a:rPr lang="en-US" cap="small" dirty="0"/>
              <a:t>Lord</a:t>
            </a:r>
            <a:r>
              <a:rPr lang="en-US" dirty="0"/>
              <a:t> God planted a garden in Eden in the east, and there he placed the man he had made. </a:t>
            </a:r>
            <a:r>
              <a:rPr lang="en-US" b="1" baseline="30000" dirty="0"/>
              <a:t>9 </a:t>
            </a:r>
            <a:r>
              <a:rPr lang="en-US" dirty="0"/>
              <a:t>The </a:t>
            </a:r>
            <a:r>
              <a:rPr lang="en-US" cap="small" dirty="0"/>
              <a:t>Lord</a:t>
            </a:r>
            <a:r>
              <a:rPr lang="en-US" dirty="0"/>
              <a:t> God made all sorts of trees grow up from the ground—trees that were beautiful and that produced delicious fruit. In the middle of the garden he placed the tree of life and the tree of the knowledge of good and evil.</a:t>
            </a:r>
          </a:p>
          <a:p>
            <a:pPr marL="0" indent="0">
              <a:buNone/>
            </a:pPr>
            <a:r>
              <a:rPr lang="en-US" b="1" baseline="30000" dirty="0"/>
              <a:t>15 </a:t>
            </a:r>
            <a:r>
              <a:rPr lang="en-US" dirty="0"/>
              <a:t>The </a:t>
            </a:r>
            <a:r>
              <a:rPr lang="en-US" cap="small" dirty="0"/>
              <a:t>Lord</a:t>
            </a:r>
            <a:r>
              <a:rPr lang="en-US" dirty="0"/>
              <a:t> God placed the man in the Garden of Eden to tend and watch over it. </a:t>
            </a:r>
            <a:r>
              <a:rPr lang="en-US" b="1" baseline="30000" dirty="0"/>
              <a:t>16 </a:t>
            </a:r>
            <a:r>
              <a:rPr lang="en-US" dirty="0"/>
              <a:t>But the </a:t>
            </a:r>
            <a:r>
              <a:rPr lang="en-US" cap="small" dirty="0"/>
              <a:t>Lord</a:t>
            </a:r>
            <a:r>
              <a:rPr lang="en-US" dirty="0"/>
              <a:t> God warned him, “You may freely eat the fruit of every tree in the garden— </a:t>
            </a:r>
            <a:r>
              <a:rPr lang="en-US" b="1" baseline="30000" dirty="0"/>
              <a:t>17 </a:t>
            </a:r>
            <a:r>
              <a:rPr lang="en-US" dirty="0"/>
              <a:t>except the tree of the knowledge of good and evil. If you eat its fruit, you are sure to die.”</a:t>
            </a:r>
          </a:p>
          <a:p>
            <a:pPr marL="0" indent="0">
              <a:buNone/>
            </a:pPr>
            <a:endParaRPr lang="en-US" dirty="0"/>
          </a:p>
        </p:txBody>
      </p:sp>
    </p:spTree>
    <p:extLst>
      <p:ext uri="{BB962C8B-B14F-4D97-AF65-F5344CB8AC3E}">
        <p14:creationId xmlns:p14="http://schemas.microsoft.com/office/powerpoint/2010/main" val="1289808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Genesis 3</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fontScale="92500" lnSpcReduction="10000"/>
          </a:bodyPr>
          <a:lstStyle/>
          <a:p>
            <a:pPr marL="0" indent="0">
              <a:buNone/>
            </a:pPr>
            <a:r>
              <a:rPr lang="en-US" dirty="0"/>
              <a:t>Now the serpent was more crafty than any other beast of the field that the </a:t>
            </a:r>
            <a:r>
              <a:rPr lang="en-US" cap="small" dirty="0"/>
              <a:t>Lord</a:t>
            </a:r>
            <a:r>
              <a:rPr lang="en-US" dirty="0"/>
              <a:t> God had made.</a:t>
            </a:r>
          </a:p>
          <a:p>
            <a:pPr marL="0" indent="0">
              <a:buNone/>
            </a:pPr>
            <a:r>
              <a:rPr lang="en-US" dirty="0"/>
              <a:t>He said to the woman, “Did God actually say, ‘You shall not eat of any tree in the garden’?” </a:t>
            </a:r>
            <a:r>
              <a:rPr lang="en-US" b="1" baseline="30000" dirty="0"/>
              <a:t>2 </a:t>
            </a:r>
            <a:r>
              <a:rPr lang="en-US" dirty="0"/>
              <a:t>And the woman said to the serpent, “We may eat of the fruit of the trees in the garden, </a:t>
            </a:r>
            <a:r>
              <a:rPr lang="en-US" b="1" baseline="30000" dirty="0"/>
              <a:t>3 </a:t>
            </a:r>
            <a:r>
              <a:rPr lang="en-US" dirty="0"/>
              <a:t>but God said, ‘You shall not eat of the fruit of the tree that is in the midst of the garden, neither shall you touch it, lest you die.’” </a:t>
            </a:r>
            <a:r>
              <a:rPr lang="en-US" b="1" baseline="30000" dirty="0"/>
              <a:t>4 </a:t>
            </a:r>
            <a:r>
              <a:rPr lang="en-US" dirty="0"/>
              <a:t>But the serpent said to the woman, “You will not surely die. </a:t>
            </a:r>
            <a:r>
              <a:rPr lang="en-US" b="1" baseline="30000" dirty="0"/>
              <a:t>5 </a:t>
            </a:r>
            <a:r>
              <a:rPr lang="en-US" dirty="0"/>
              <a:t>For God knows that when you eat of it your eyes will be opened, and you will be like God, knowing good and evil.” </a:t>
            </a:r>
            <a:r>
              <a:rPr lang="en-US" b="1" baseline="30000" dirty="0"/>
              <a:t>6 </a:t>
            </a:r>
            <a:r>
              <a:rPr lang="en-US" dirty="0"/>
              <a:t>So when the woman saw that the tree was good for food, and that it was a delight to the eyes, and that the tree was to be desired to make one wise, she took of its fruit and ate, and she also gave some to her husband who was with her, and he ate. </a:t>
            </a:r>
            <a:r>
              <a:rPr lang="en-US" b="1" baseline="30000" dirty="0"/>
              <a:t>7 </a:t>
            </a:r>
            <a:r>
              <a:rPr lang="en-US" dirty="0"/>
              <a:t>Then the eyes of both were opened, and they knew that they were naked. And they sewed fig leaves together and made themselves loincloths.</a:t>
            </a:r>
          </a:p>
          <a:p>
            <a:pPr marL="0" indent="0">
              <a:buNone/>
            </a:pPr>
            <a:endParaRPr lang="en-US" dirty="0"/>
          </a:p>
        </p:txBody>
      </p:sp>
    </p:spTree>
    <p:extLst>
      <p:ext uri="{BB962C8B-B14F-4D97-AF65-F5344CB8AC3E}">
        <p14:creationId xmlns:p14="http://schemas.microsoft.com/office/powerpoint/2010/main" val="290355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Genesis 3</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b="1" baseline="30000" dirty="0"/>
              <a:t>8 </a:t>
            </a:r>
            <a:r>
              <a:rPr lang="en-US" dirty="0"/>
              <a:t>And they heard the sound of the </a:t>
            </a:r>
            <a:r>
              <a:rPr lang="en-US" cap="small" dirty="0"/>
              <a:t>Lord</a:t>
            </a:r>
            <a:r>
              <a:rPr lang="en-US" dirty="0"/>
              <a:t> God walking in the garden in the cool of the day, and the man and his wife hid themselves from the presence of the </a:t>
            </a:r>
            <a:r>
              <a:rPr lang="en-US" cap="small" dirty="0"/>
              <a:t>Lord</a:t>
            </a:r>
            <a:r>
              <a:rPr lang="en-US" dirty="0"/>
              <a:t> God among the trees of the garden. </a:t>
            </a:r>
            <a:r>
              <a:rPr lang="en-US" b="1" baseline="30000" dirty="0"/>
              <a:t>9 </a:t>
            </a:r>
            <a:r>
              <a:rPr lang="en-US" dirty="0"/>
              <a:t>But the </a:t>
            </a:r>
            <a:r>
              <a:rPr lang="en-US" cap="small" dirty="0"/>
              <a:t>Lord</a:t>
            </a:r>
            <a:r>
              <a:rPr lang="en-US" dirty="0"/>
              <a:t> God called to the man and said to him, “Where are you?” </a:t>
            </a:r>
            <a:r>
              <a:rPr lang="en-US" b="1" baseline="30000" dirty="0"/>
              <a:t>10 </a:t>
            </a:r>
            <a:r>
              <a:rPr lang="en-US" dirty="0"/>
              <a:t>And he said, “I heard the sound of you in the garden, and I was afraid, because I was naked, and I hid myself.” </a:t>
            </a:r>
            <a:r>
              <a:rPr lang="en-US" b="1" baseline="30000" dirty="0"/>
              <a:t>11 </a:t>
            </a:r>
            <a:r>
              <a:rPr lang="en-US" dirty="0"/>
              <a:t>He said, “Who told you that you were naked? Have you eaten of the tree of which I commanded you not to eat?” </a:t>
            </a:r>
            <a:r>
              <a:rPr lang="en-US" b="1" baseline="30000" dirty="0"/>
              <a:t>12 </a:t>
            </a:r>
            <a:r>
              <a:rPr lang="en-US" dirty="0"/>
              <a:t>The man said, “The woman whom you gave to be with me, she gave me fruit of the tree, and I ate.” </a:t>
            </a:r>
            <a:r>
              <a:rPr lang="en-US" b="1" baseline="30000" dirty="0"/>
              <a:t>13 </a:t>
            </a:r>
            <a:r>
              <a:rPr lang="en-US" dirty="0"/>
              <a:t>Then the </a:t>
            </a:r>
            <a:r>
              <a:rPr lang="en-US" cap="small" dirty="0"/>
              <a:t>Lord</a:t>
            </a:r>
            <a:r>
              <a:rPr lang="en-US" dirty="0"/>
              <a:t> God said to the woman, “What is this that you have done?” The woman said, “The serpent deceived me, and I ate.”</a:t>
            </a:r>
          </a:p>
        </p:txBody>
      </p:sp>
    </p:spTree>
    <p:extLst>
      <p:ext uri="{BB962C8B-B14F-4D97-AF65-F5344CB8AC3E}">
        <p14:creationId xmlns:p14="http://schemas.microsoft.com/office/powerpoint/2010/main" val="350726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Genesis 3</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b="1" baseline="30000" dirty="0"/>
              <a:t>22 </a:t>
            </a:r>
            <a:r>
              <a:rPr lang="en-US" dirty="0"/>
              <a:t>Then the </a:t>
            </a:r>
            <a:r>
              <a:rPr lang="en-US" cap="small" dirty="0"/>
              <a:t>Lord</a:t>
            </a:r>
            <a:r>
              <a:rPr lang="en-US" dirty="0"/>
              <a:t> God said, “Behold, the man has become like one of us in knowing good and evil. Now, lest he reach out his hand and take also of the tree of life and eat, and live forever—” </a:t>
            </a:r>
            <a:r>
              <a:rPr lang="en-US" b="1" baseline="30000" dirty="0"/>
              <a:t>23 </a:t>
            </a:r>
            <a:r>
              <a:rPr lang="en-US" dirty="0"/>
              <a:t>therefore the </a:t>
            </a:r>
            <a:r>
              <a:rPr lang="en-US" cap="small" dirty="0"/>
              <a:t>Lord</a:t>
            </a:r>
            <a:r>
              <a:rPr lang="en-US" dirty="0"/>
              <a:t> God sent him out from the garden of Eden to work the ground from which he was taken. </a:t>
            </a:r>
            <a:r>
              <a:rPr lang="en-US" b="1" baseline="30000" dirty="0"/>
              <a:t>24 </a:t>
            </a:r>
            <a:r>
              <a:rPr lang="en-US" dirty="0"/>
              <a:t>He drove out the man, and at the east of the garden of Eden he placed the cherubim and a flaming sword that turned every way to </a:t>
            </a:r>
            <a:r>
              <a:rPr lang="en-US" b="1" dirty="0"/>
              <a:t>guard the way to the tree of life.</a:t>
            </a:r>
          </a:p>
        </p:txBody>
      </p:sp>
    </p:spTree>
    <p:extLst>
      <p:ext uri="{BB962C8B-B14F-4D97-AF65-F5344CB8AC3E}">
        <p14:creationId xmlns:p14="http://schemas.microsoft.com/office/powerpoint/2010/main" val="285106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102184A-B752-472A-AFE2-977F721AADFA}"/>
              </a:ext>
            </a:extLst>
          </p:cNvPr>
          <p:cNvPicPr>
            <a:picLocks noChangeAspect="1"/>
          </p:cNvPicPr>
          <p:nvPr/>
        </p:nvPicPr>
        <p:blipFill>
          <a:blip r:embed="rId2"/>
          <a:stretch>
            <a:fillRect/>
          </a:stretch>
        </p:blipFill>
        <p:spPr>
          <a:xfrm>
            <a:off x="1809750" y="214312"/>
            <a:ext cx="8572500" cy="6429375"/>
          </a:xfrm>
          <a:prstGeom prst="rect">
            <a:avLst/>
          </a:prstGeom>
        </p:spPr>
      </p:pic>
    </p:spTree>
    <p:extLst>
      <p:ext uri="{BB962C8B-B14F-4D97-AF65-F5344CB8AC3E}">
        <p14:creationId xmlns:p14="http://schemas.microsoft.com/office/powerpoint/2010/main" val="1851410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Revelation 1</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lnSpcReduction="10000"/>
          </a:bodyPr>
          <a:lstStyle/>
          <a:p>
            <a:pPr marL="0" indent="0">
              <a:buNone/>
            </a:pPr>
            <a:r>
              <a:rPr lang="en-US" b="1" baseline="30000" dirty="0"/>
              <a:t>12 </a:t>
            </a:r>
            <a:r>
              <a:rPr lang="en-US" dirty="0"/>
              <a:t>When I turned to see who was speaking to me, I saw seven gold lampstands. </a:t>
            </a:r>
            <a:r>
              <a:rPr lang="en-US" b="1" baseline="30000" dirty="0"/>
              <a:t>13 </a:t>
            </a:r>
            <a:r>
              <a:rPr lang="en-US" dirty="0"/>
              <a:t>And standing in the middle of the lampstands was someone like the Son of Man. He was wearing a long robe with a gold sash across his chest. </a:t>
            </a:r>
            <a:r>
              <a:rPr lang="en-US" b="1" baseline="30000" dirty="0"/>
              <a:t>14 </a:t>
            </a:r>
            <a:r>
              <a:rPr lang="en-US" dirty="0"/>
              <a:t>His head and his hair were white like wool, as white as snow. And his eyes were like flames of fire. </a:t>
            </a:r>
            <a:r>
              <a:rPr lang="en-US" b="1" baseline="30000" dirty="0"/>
              <a:t>15 </a:t>
            </a:r>
            <a:r>
              <a:rPr lang="en-US" dirty="0"/>
              <a:t>His feet were like polished bronze refined in a furnace, and his voice thundered like mighty ocean waves. </a:t>
            </a:r>
            <a:r>
              <a:rPr lang="en-US" b="1" baseline="30000" dirty="0"/>
              <a:t>16 </a:t>
            </a:r>
            <a:r>
              <a:rPr lang="en-US" dirty="0"/>
              <a:t>He held seven stars in his right hand, and a sharp two-edged sword came from his mouth. And his face was like the sun in all its brilliance.</a:t>
            </a:r>
          </a:p>
          <a:p>
            <a:pPr marL="0" indent="0">
              <a:buNone/>
            </a:pPr>
            <a:r>
              <a:rPr lang="en-US" b="1" baseline="30000" dirty="0"/>
              <a:t>17 </a:t>
            </a:r>
            <a:r>
              <a:rPr lang="en-US" dirty="0"/>
              <a:t>When I saw him, I fell at his feet as if I were dead. But he laid his right hand on me and said, “Don’t be afraid! I am the First and the Last. </a:t>
            </a:r>
            <a:r>
              <a:rPr lang="en-US" b="1" baseline="30000" dirty="0"/>
              <a:t>18 </a:t>
            </a:r>
            <a:r>
              <a:rPr lang="en-US" dirty="0"/>
              <a:t>I am the living one. I died, but look—I am alive forever and ever! And I hold the keys of death and the grave.</a:t>
            </a:r>
          </a:p>
        </p:txBody>
      </p:sp>
    </p:spTree>
    <p:extLst>
      <p:ext uri="{BB962C8B-B14F-4D97-AF65-F5344CB8AC3E}">
        <p14:creationId xmlns:p14="http://schemas.microsoft.com/office/powerpoint/2010/main" val="412877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2316C-CB4D-4EF9-B3B0-4ABA277454C5}"/>
              </a:ext>
            </a:extLst>
          </p:cNvPr>
          <p:cNvSpPr>
            <a:spLocks noGrp="1"/>
          </p:cNvSpPr>
          <p:nvPr>
            <p:ph type="title"/>
          </p:nvPr>
        </p:nvSpPr>
        <p:spPr>
          <a:xfrm>
            <a:off x="838200" y="365125"/>
            <a:ext cx="10515600" cy="508635"/>
          </a:xfrm>
        </p:spPr>
        <p:txBody>
          <a:bodyPr>
            <a:normAutofit/>
          </a:bodyPr>
          <a:lstStyle/>
          <a:p>
            <a:r>
              <a:rPr lang="en-US" sz="2800" dirty="0"/>
              <a:t>Revelation 21</a:t>
            </a:r>
          </a:p>
        </p:txBody>
      </p:sp>
      <p:sp>
        <p:nvSpPr>
          <p:cNvPr id="3" name="Content Placeholder 2">
            <a:extLst>
              <a:ext uri="{FF2B5EF4-FFF2-40B4-BE49-F238E27FC236}">
                <a16:creationId xmlns:a16="http://schemas.microsoft.com/office/drawing/2014/main" xmlns="" id="{84F1E240-D58E-4F84-A1A3-D35EDC3AE6BF}"/>
              </a:ext>
            </a:extLst>
          </p:cNvPr>
          <p:cNvSpPr>
            <a:spLocks noGrp="1"/>
          </p:cNvSpPr>
          <p:nvPr>
            <p:ph idx="1"/>
          </p:nvPr>
        </p:nvSpPr>
        <p:spPr>
          <a:xfrm>
            <a:off x="650240" y="1046480"/>
            <a:ext cx="10703560" cy="5130483"/>
          </a:xfrm>
        </p:spPr>
        <p:txBody>
          <a:bodyPr anchor="ctr">
            <a:normAutofit/>
          </a:bodyPr>
          <a:lstStyle/>
          <a:p>
            <a:pPr marL="0" indent="0">
              <a:buNone/>
            </a:pPr>
            <a:r>
              <a:rPr lang="en-US" dirty="0"/>
              <a:t>Then I saw a new heaven and a new earth, for the old heaven and the old earth had disappeared. And the sea was also gone. </a:t>
            </a:r>
            <a:r>
              <a:rPr lang="en-US" b="1" baseline="30000" dirty="0"/>
              <a:t>2 </a:t>
            </a:r>
            <a:r>
              <a:rPr lang="en-US" dirty="0"/>
              <a:t>And I saw the holy city, the new Jerusalem, coming down from God out of heaven like a bride beautifully dressed for her husband.</a:t>
            </a:r>
          </a:p>
          <a:p>
            <a:pPr marL="0" indent="0">
              <a:buNone/>
            </a:pPr>
            <a:r>
              <a:rPr lang="en-US" b="1" baseline="30000" dirty="0"/>
              <a:t>3 </a:t>
            </a:r>
            <a:r>
              <a:rPr lang="en-US" dirty="0"/>
              <a:t>I heard a loud shout from the throne, saying, “Look, God’s home is now among his people! He will live with them, and they will be his people. God himself will be with them. </a:t>
            </a:r>
            <a:r>
              <a:rPr lang="en-US" b="1" baseline="30000" dirty="0"/>
              <a:t>4 </a:t>
            </a:r>
            <a:r>
              <a:rPr lang="en-US" dirty="0"/>
              <a:t>He will wipe every tear from their eyes, and there will be no more death or sorrow or crying or pain. All these things are gone forever.”</a:t>
            </a:r>
          </a:p>
        </p:txBody>
      </p:sp>
    </p:spTree>
    <p:extLst>
      <p:ext uri="{BB962C8B-B14F-4D97-AF65-F5344CB8AC3E}">
        <p14:creationId xmlns:p14="http://schemas.microsoft.com/office/powerpoint/2010/main" val="413435805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52</TotalTime>
  <Words>145</Words>
  <Application>Microsoft Office PowerPoint</Application>
  <PresentationFormat>Widescreen</PresentationFormat>
  <Paragraphs>39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Depth</vt:lpstr>
      <vt:lpstr>Between the Trees</vt:lpstr>
      <vt:lpstr>Genesis 1</vt:lpstr>
      <vt:lpstr>Genesis 2</vt:lpstr>
      <vt:lpstr>Genesis 3</vt:lpstr>
      <vt:lpstr>Genesis 3</vt:lpstr>
      <vt:lpstr>Genesis 3</vt:lpstr>
      <vt:lpstr>PowerPoint Presentation</vt:lpstr>
      <vt:lpstr>Revelation 1</vt:lpstr>
      <vt:lpstr>Revelation 21</vt:lpstr>
      <vt:lpstr>Revelation 21</vt:lpstr>
      <vt:lpstr>Revelation 21</vt:lpstr>
      <vt:lpstr>Revelation 22</vt:lpstr>
      <vt:lpstr>PowerPoint Presentation</vt:lpstr>
      <vt:lpstr>PowerPoint Presentation</vt:lpstr>
      <vt:lpstr>1 Corinthians 15</vt:lpstr>
      <vt:lpstr>1 Corinthians 15</vt:lpstr>
      <vt:lpstr>Luke 13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the Trees</dc:title>
  <dc:creator>Jonathan Stamper</dc:creator>
  <cp:lastModifiedBy>Travis Norman</cp:lastModifiedBy>
  <cp:revision>6</cp:revision>
  <dcterms:created xsi:type="dcterms:W3CDTF">2018-08-19T12:57:47Z</dcterms:created>
  <dcterms:modified xsi:type="dcterms:W3CDTF">2018-08-19T14:24:44Z</dcterms:modified>
</cp:coreProperties>
</file>