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8" r:id="rId9"/>
    <p:sldId id="264" r:id="rId10"/>
    <p:sldId id="269"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4" d="100"/>
          <a:sy n="64" d="100"/>
        </p:scale>
        <p:origin x="74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7/29/2018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7/29/2018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7/29/2018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7/29/2018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7/29/2018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7/29/2018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7/29/2018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7/29/2018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7/29/2018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7/29/2018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7/29/2018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7/29/2018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7/29/2018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7/29/2018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7/29/2018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7/29/2018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7/29/2018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7/29/2018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7548E-DDAD-4239-A12E-B318B1F41091}"/>
              </a:ext>
            </a:extLst>
          </p:cNvPr>
          <p:cNvSpPr>
            <a:spLocks noGrp="1"/>
          </p:cNvSpPr>
          <p:nvPr>
            <p:ph type="ctrTitle"/>
          </p:nvPr>
        </p:nvSpPr>
        <p:spPr/>
        <p:txBody>
          <a:bodyPr/>
          <a:lstStyle/>
          <a:p>
            <a:r>
              <a:rPr lang="en-US" dirty="0"/>
              <a:t>Armor</a:t>
            </a:r>
          </a:p>
        </p:txBody>
      </p:sp>
      <p:sp>
        <p:nvSpPr>
          <p:cNvPr id="3" name="Subtitle 2">
            <a:extLst>
              <a:ext uri="{FF2B5EF4-FFF2-40B4-BE49-F238E27FC236}">
                <a16:creationId xmlns:a16="http://schemas.microsoft.com/office/drawing/2014/main" id="{49DEAAA2-42DD-4A70-86FE-661AFB785548}"/>
              </a:ext>
            </a:extLst>
          </p:cNvPr>
          <p:cNvSpPr>
            <a:spLocks noGrp="1"/>
          </p:cNvSpPr>
          <p:nvPr>
            <p:ph type="subTitle" idx="1"/>
          </p:nvPr>
        </p:nvSpPr>
        <p:spPr/>
        <p:txBody>
          <a:bodyPr/>
          <a:lstStyle/>
          <a:p>
            <a:r>
              <a:rPr lang="en-US" dirty="0"/>
              <a:t>Ephesians – part 11</a:t>
            </a:r>
          </a:p>
        </p:txBody>
      </p:sp>
    </p:spTree>
    <p:extLst>
      <p:ext uri="{BB962C8B-B14F-4D97-AF65-F5344CB8AC3E}">
        <p14:creationId xmlns:p14="http://schemas.microsoft.com/office/powerpoint/2010/main" val="803228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338BA-5460-4942-8764-71ECEBE237EF}"/>
              </a:ext>
            </a:extLst>
          </p:cNvPr>
          <p:cNvSpPr>
            <a:spLocks noGrp="1"/>
          </p:cNvSpPr>
          <p:nvPr>
            <p:ph type="title"/>
          </p:nvPr>
        </p:nvSpPr>
        <p:spPr>
          <a:xfrm>
            <a:off x="838200" y="365126"/>
            <a:ext cx="10515600" cy="519458"/>
          </a:xfrm>
        </p:spPr>
        <p:txBody>
          <a:bodyPr>
            <a:normAutofit/>
          </a:bodyPr>
          <a:lstStyle/>
          <a:p>
            <a:r>
              <a:rPr lang="en-US" sz="2800" dirty="0"/>
              <a:t>Ephesians 5</a:t>
            </a:r>
          </a:p>
        </p:txBody>
      </p:sp>
      <p:sp>
        <p:nvSpPr>
          <p:cNvPr id="3" name="Content Placeholder 2">
            <a:extLst>
              <a:ext uri="{FF2B5EF4-FFF2-40B4-BE49-F238E27FC236}">
                <a16:creationId xmlns:a16="http://schemas.microsoft.com/office/drawing/2014/main" id="{C595CF15-52CD-4E48-87AB-7A20C688E881}"/>
              </a:ext>
            </a:extLst>
          </p:cNvPr>
          <p:cNvSpPr>
            <a:spLocks noGrp="1"/>
          </p:cNvSpPr>
          <p:nvPr>
            <p:ph idx="1"/>
          </p:nvPr>
        </p:nvSpPr>
        <p:spPr>
          <a:xfrm>
            <a:off x="616227" y="993912"/>
            <a:ext cx="10737574" cy="5498961"/>
          </a:xfrm>
        </p:spPr>
        <p:txBody>
          <a:bodyPr anchor="ctr">
            <a:normAutofit/>
          </a:bodyPr>
          <a:lstStyle/>
          <a:p>
            <a:pPr marL="0" indent="0">
              <a:buNone/>
            </a:pPr>
            <a:r>
              <a:rPr lang="en-US" b="1" baseline="30000" dirty="0"/>
              <a:t>21 </a:t>
            </a:r>
            <a:r>
              <a:rPr lang="en-US" dirty="0"/>
              <a:t>And further, submit to one another out of reverence for Christ.</a:t>
            </a:r>
          </a:p>
        </p:txBody>
      </p:sp>
    </p:spTree>
    <p:extLst>
      <p:ext uri="{BB962C8B-B14F-4D97-AF65-F5344CB8AC3E}">
        <p14:creationId xmlns:p14="http://schemas.microsoft.com/office/powerpoint/2010/main" val="1177053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338BA-5460-4942-8764-71ECEBE237EF}"/>
              </a:ext>
            </a:extLst>
          </p:cNvPr>
          <p:cNvSpPr>
            <a:spLocks noGrp="1"/>
          </p:cNvSpPr>
          <p:nvPr>
            <p:ph type="title"/>
          </p:nvPr>
        </p:nvSpPr>
        <p:spPr>
          <a:xfrm>
            <a:off x="838200" y="365126"/>
            <a:ext cx="10515600" cy="519458"/>
          </a:xfrm>
        </p:spPr>
        <p:txBody>
          <a:bodyPr>
            <a:normAutofit/>
          </a:bodyPr>
          <a:lstStyle/>
          <a:p>
            <a:r>
              <a:rPr lang="en-US" sz="2800" dirty="0"/>
              <a:t>Ephesians 6</a:t>
            </a:r>
          </a:p>
        </p:txBody>
      </p:sp>
      <p:sp>
        <p:nvSpPr>
          <p:cNvPr id="3" name="Content Placeholder 2">
            <a:extLst>
              <a:ext uri="{FF2B5EF4-FFF2-40B4-BE49-F238E27FC236}">
                <a16:creationId xmlns:a16="http://schemas.microsoft.com/office/drawing/2014/main" id="{C595CF15-52CD-4E48-87AB-7A20C688E881}"/>
              </a:ext>
            </a:extLst>
          </p:cNvPr>
          <p:cNvSpPr>
            <a:spLocks noGrp="1"/>
          </p:cNvSpPr>
          <p:nvPr>
            <p:ph idx="1"/>
          </p:nvPr>
        </p:nvSpPr>
        <p:spPr>
          <a:xfrm>
            <a:off x="616227" y="993912"/>
            <a:ext cx="10737574" cy="5498961"/>
          </a:xfrm>
        </p:spPr>
        <p:txBody>
          <a:bodyPr anchor="ctr">
            <a:normAutofit/>
          </a:bodyPr>
          <a:lstStyle/>
          <a:p>
            <a:pPr marL="0" indent="0">
              <a:buNone/>
            </a:pPr>
            <a:r>
              <a:rPr lang="en-US" b="1" baseline="30000" dirty="0"/>
              <a:t>10 </a:t>
            </a:r>
            <a:r>
              <a:rPr lang="en-US" dirty="0"/>
              <a:t>Finally, be strong in the Lord and in the strength of his might. </a:t>
            </a:r>
            <a:r>
              <a:rPr lang="en-US" b="1" baseline="30000" dirty="0"/>
              <a:t>11 </a:t>
            </a:r>
            <a:r>
              <a:rPr lang="en-US" dirty="0"/>
              <a:t>Put on the whole armor of God, that you may be able to stand against the schemes of the devil. </a:t>
            </a:r>
            <a:r>
              <a:rPr lang="en-US" b="1" baseline="30000" dirty="0"/>
              <a:t>12 </a:t>
            </a:r>
            <a:r>
              <a:rPr lang="en-US" dirty="0"/>
              <a:t>For we do not wrestle against flesh and blood, but against the rulers, against the authorities, against the cosmic powers over this present darkness, against the spiritual forces of evil in the heavenly places. </a:t>
            </a:r>
          </a:p>
        </p:txBody>
      </p:sp>
    </p:spTree>
    <p:extLst>
      <p:ext uri="{BB962C8B-B14F-4D97-AF65-F5344CB8AC3E}">
        <p14:creationId xmlns:p14="http://schemas.microsoft.com/office/powerpoint/2010/main" val="3388461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338BA-5460-4942-8764-71ECEBE237EF}"/>
              </a:ext>
            </a:extLst>
          </p:cNvPr>
          <p:cNvSpPr>
            <a:spLocks noGrp="1"/>
          </p:cNvSpPr>
          <p:nvPr>
            <p:ph type="title"/>
          </p:nvPr>
        </p:nvSpPr>
        <p:spPr>
          <a:xfrm>
            <a:off x="838200" y="365126"/>
            <a:ext cx="10515600" cy="519458"/>
          </a:xfrm>
        </p:spPr>
        <p:txBody>
          <a:bodyPr>
            <a:normAutofit/>
          </a:bodyPr>
          <a:lstStyle/>
          <a:p>
            <a:r>
              <a:rPr lang="en-US" sz="2800" dirty="0"/>
              <a:t>Ephesians 6</a:t>
            </a:r>
          </a:p>
        </p:txBody>
      </p:sp>
      <p:sp>
        <p:nvSpPr>
          <p:cNvPr id="3" name="Content Placeholder 2">
            <a:extLst>
              <a:ext uri="{FF2B5EF4-FFF2-40B4-BE49-F238E27FC236}">
                <a16:creationId xmlns:a16="http://schemas.microsoft.com/office/drawing/2014/main" id="{C595CF15-52CD-4E48-87AB-7A20C688E881}"/>
              </a:ext>
            </a:extLst>
          </p:cNvPr>
          <p:cNvSpPr>
            <a:spLocks noGrp="1"/>
          </p:cNvSpPr>
          <p:nvPr>
            <p:ph idx="1"/>
          </p:nvPr>
        </p:nvSpPr>
        <p:spPr>
          <a:xfrm>
            <a:off x="616227" y="993912"/>
            <a:ext cx="10737574" cy="5498961"/>
          </a:xfrm>
        </p:spPr>
        <p:txBody>
          <a:bodyPr anchor="ctr">
            <a:normAutofit/>
          </a:bodyPr>
          <a:lstStyle/>
          <a:p>
            <a:pPr marL="0" indent="0">
              <a:buNone/>
            </a:pPr>
            <a:endParaRPr lang="en-US" b="1" baseline="30000"/>
          </a:p>
          <a:p>
            <a:pPr marL="0" indent="0">
              <a:buNone/>
            </a:pPr>
            <a:r>
              <a:rPr lang="en-US" b="1" baseline="30000"/>
              <a:t>13</a:t>
            </a:r>
            <a:r>
              <a:rPr lang="en-US" b="1" baseline="30000" dirty="0"/>
              <a:t> </a:t>
            </a:r>
            <a:r>
              <a:rPr lang="en-US" dirty="0"/>
              <a:t>Therefore take up the whole armor of God, that you may be able to withstand in the evil day, and having done all, to stand firm. </a:t>
            </a:r>
            <a:r>
              <a:rPr lang="en-US" b="1" baseline="30000" dirty="0"/>
              <a:t>14 </a:t>
            </a:r>
            <a:r>
              <a:rPr lang="en-US" dirty="0"/>
              <a:t>Stand therefore, having fastened on the belt of truth, and having put on the breastplate of righteousness, </a:t>
            </a:r>
            <a:r>
              <a:rPr lang="en-US" b="1" baseline="30000" dirty="0"/>
              <a:t>15 </a:t>
            </a:r>
            <a:r>
              <a:rPr lang="en-US" dirty="0"/>
              <a:t>and, as shoes for your feet, having put on the readiness given by the gospel of peace. </a:t>
            </a:r>
            <a:r>
              <a:rPr lang="en-US" b="1" baseline="30000" dirty="0"/>
              <a:t>16 </a:t>
            </a:r>
            <a:r>
              <a:rPr lang="en-US" dirty="0"/>
              <a:t>In all circumstances take up the shield of faith, with which you can extinguish all the flaming darts of the evil one; </a:t>
            </a:r>
            <a:r>
              <a:rPr lang="en-US" b="1" baseline="30000" dirty="0"/>
              <a:t>17 </a:t>
            </a:r>
            <a:r>
              <a:rPr lang="en-US" dirty="0"/>
              <a:t>and take the helmet of salvation, and the sword of the Spirit, which is the word of God, </a:t>
            </a:r>
            <a:r>
              <a:rPr lang="en-US" b="1" baseline="30000" dirty="0"/>
              <a:t>18 </a:t>
            </a:r>
            <a:r>
              <a:rPr lang="en-US" dirty="0"/>
              <a:t>praying at all times in the Spirit, with all prayer and supplication. </a:t>
            </a:r>
          </a:p>
        </p:txBody>
      </p:sp>
    </p:spTree>
    <p:extLst>
      <p:ext uri="{BB962C8B-B14F-4D97-AF65-F5344CB8AC3E}">
        <p14:creationId xmlns:p14="http://schemas.microsoft.com/office/powerpoint/2010/main" val="2499873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338BA-5460-4942-8764-71ECEBE237EF}"/>
              </a:ext>
            </a:extLst>
          </p:cNvPr>
          <p:cNvSpPr>
            <a:spLocks noGrp="1"/>
          </p:cNvSpPr>
          <p:nvPr>
            <p:ph type="title"/>
          </p:nvPr>
        </p:nvSpPr>
        <p:spPr>
          <a:xfrm>
            <a:off x="838200" y="365126"/>
            <a:ext cx="10515600" cy="519458"/>
          </a:xfrm>
        </p:spPr>
        <p:txBody>
          <a:bodyPr>
            <a:normAutofit/>
          </a:bodyPr>
          <a:lstStyle/>
          <a:p>
            <a:r>
              <a:rPr lang="en-US" sz="2800" dirty="0"/>
              <a:t>Ephesians 6</a:t>
            </a:r>
          </a:p>
        </p:txBody>
      </p:sp>
      <p:sp>
        <p:nvSpPr>
          <p:cNvPr id="3" name="Content Placeholder 2">
            <a:extLst>
              <a:ext uri="{FF2B5EF4-FFF2-40B4-BE49-F238E27FC236}">
                <a16:creationId xmlns:a16="http://schemas.microsoft.com/office/drawing/2014/main" id="{C595CF15-52CD-4E48-87AB-7A20C688E881}"/>
              </a:ext>
            </a:extLst>
          </p:cNvPr>
          <p:cNvSpPr>
            <a:spLocks noGrp="1"/>
          </p:cNvSpPr>
          <p:nvPr>
            <p:ph idx="1"/>
          </p:nvPr>
        </p:nvSpPr>
        <p:spPr>
          <a:xfrm>
            <a:off x="616227" y="993912"/>
            <a:ext cx="10737574" cy="5498961"/>
          </a:xfrm>
        </p:spPr>
        <p:txBody>
          <a:bodyPr anchor="ctr">
            <a:normAutofit/>
          </a:bodyPr>
          <a:lstStyle/>
          <a:p>
            <a:pPr marL="0" indent="0">
              <a:buNone/>
            </a:pPr>
            <a:r>
              <a:rPr lang="en-US" b="1" baseline="30000" dirty="0"/>
              <a:t>23 </a:t>
            </a:r>
            <a:r>
              <a:rPr lang="en-US" dirty="0"/>
              <a:t>Peace be with you, dear brothers and sisters, and may God the Father and the Lord Jesus Christ give you love with faithfulness.</a:t>
            </a:r>
          </a:p>
        </p:txBody>
      </p:sp>
    </p:spTree>
    <p:extLst>
      <p:ext uri="{BB962C8B-B14F-4D97-AF65-F5344CB8AC3E}">
        <p14:creationId xmlns:p14="http://schemas.microsoft.com/office/powerpoint/2010/main" val="376078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338BA-5460-4942-8764-71ECEBE237EF}"/>
              </a:ext>
            </a:extLst>
          </p:cNvPr>
          <p:cNvSpPr>
            <a:spLocks noGrp="1"/>
          </p:cNvSpPr>
          <p:nvPr>
            <p:ph type="title"/>
          </p:nvPr>
        </p:nvSpPr>
        <p:spPr>
          <a:xfrm>
            <a:off x="838200" y="365126"/>
            <a:ext cx="10515600" cy="519458"/>
          </a:xfrm>
        </p:spPr>
        <p:txBody>
          <a:bodyPr>
            <a:normAutofit/>
          </a:bodyPr>
          <a:lstStyle/>
          <a:p>
            <a:r>
              <a:rPr lang="en-US" sz="2800" dirty="0"/>
              <a:t>Ephesians 6</a:t>
            </a:r>
          </a:p>
        </p:txBody>
      </p:sp>
      <p:sp>
        <p:nvSpPr>
          <p:cNvPr id="3" name="Content Placeholder 2">
            <a:extLst>
              <a:ext uri="{FF2B5EF4-FFF2-40B4-BE49-F238E27FC236}">
                <a16:creationId xmlns:a16="http://schemas.microsoft.com/office/drawing/2014/main" id="{C595CF15-52CD-4E48-87AB-7A20C688E881}"/>
              </a:ext>
            </a:extLst>
          </p:cNvPr>
          <p:cNvSpPr>
            <a:spLocks noGrp="1"/>
          </p:cNvSpPr>
          <p:nvPr>
            <p:ph idx="1"/>
          </p:nvPr>
        </p:nvSpPr>
        <p:spPr>
          <a:xfrm>
            <a:off x="616227" y="993912"/>
            <a:ext cx="10737574" cy="5498961"/>
          </a:xfrm>
        </p:spPr>
        <p:txBody>
          <a:bodyPr anchor="ctr">
            <a:normAutofit/>
          </a:bodyPr>
          <a:lstStyle/>
          <a:p>
            <a:pPr marL="0" indent="0">
              <a:buNone/>
            </a:pPr>
            <a:r>
              <a:rPr lang="en-US" b="1" baseline="30000" dirty="0"/>
              <a:t>10 </a:t>
            </a:r>
            <a:r>
              <a:rPr lang="en-US" dirty="0"/>
              <a:t>Finally, be strong in the Lord and in the strength of his might. </a:t>
            </a:r>
            <a:r>
              <a:rPr lang="en-US" b="1" baseline="30000" dirty="0"/>
              <a:t>11 </a:t>
            </a:r>
            <a:r>
              <a:rPr lang="en-US" dirty="0"/>
              <a:t>Put on the whole armor of God, that you may be able to stand against the schemes of the devil. </a:t>
            </a:r>
            <a:r>
              <a:rPr lang="en-US" b="1" baseline="30000" dirty="0"/>
              <a:t>12 </a:t>
            </a:r>
            <a:r>
              <a:rPr lang="en-US" dirty="0"/>
              <a:t>For we do not wrestle against flesh and blood, but against the rulers, against the authorities, against the cosmic powers over this present darkness, against the spiritual forces of evil in the heavenly places. </a:t>
            </a:r>
          </a:p>
        </p:txBody>
      </p:sp>
    </p:spTree>
    <p:extLst>
      <p:ext uri="{BB962C8B-B14F-4D97-AF65-F5344CB8AC3E}">
        <p14:creationId xmlns:p14="http://schemas.microsoft.com/office/powerpoint/2010/main" val="1464068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338BA-5460-4942-8764-71ECEBE237EF}"/>
              </a:ext>
            </a:extLst>
          </p:cNvPr>
          <p:cNvSpPr>
            <a:spLocks noGrp="1"/>
          </p:cNvSpPr>
          <p:nvPr>
            <p:ph type="title"/>
          </p:nvPr>
        </p:nvSpPr>
        <p:spPr>
          <a:xfrm>
            <a:off x="838200" y="365126"/>
            <a:ext cx="10515600" cy="519458"/>
          </a:xfrm>
        </p:spPr>
        <p:txBody>
          <a:bodyPr>
            <a:normAutofit/>
          </a:bodyPr>
          <a:lstStyle/>
          <a:p>
            <a:r>
              <a:rPr lang="en-US" sz="2800" dirty="0"/>
              <a:t>Ephesians 6</a:t>
            </a:r>
          </a:p>
        </p:txBody>
      </p:sp>
      <p:sp>
        <p:nvSpPr>
          <p:cNvPr id="3" name="Content Placeholder 2">
            <a:extLst>
              <a:ext uri="{FF2B5EF4-FFF2-40B4-BE49-F238E27FC236}">
                <a16:creationId xmlns:a16="http://schemas.microsoft.com/office/drawing/2014/main" id="{C595CF15-52CD-4E48-87AB-7A20C688E881}"/>
              </a:ext>
            </a:extLst>
          </p:cNvPr>
          <p:cNvSpPr>
            <a:spLocks noGrp="1"/>
          </p:cNvSpPr>
          <p:nvPr>
            <p:ph idx="1"/>
          </p:nvPr>
        </p:nvSpPr>
        <p:spPr>
          <a:xfrm>
            <a:off x="616227" y="993912"/>
            <a:ext cx="10737574" cy="5498961"/>
          </a:xfrm>
        </p:spPr>
        <p:txBody>
          <a:bodyPr anchor="ctr">
            <a:normAutofit/>
          </a:bodyPr>
          <a:lstStyle/>
          <a:p>
            <a:pPr marL="0" indent="0">
              <a:buNone/>
            </a:pPr>
            <a:endParaRPr lang="en-US" b="1" baseline="30000"/>
          </a:p>
          <a:p>
            <a:pPr marL="0" indent="0">
              <a:buNone/>
            </a:pPr>
            <a:r>
              <a:rPr lang="en-US" b="1" baseline="30000"/>
              <a:t>13</a:t>
            </a:r>
            <a:r>
              <a:rPr lang="en-US" b="1" baseline="30000" dirty="0"/>
              <a:t> </a:t>
            </a:r>
            <a:r>
              <a:rPr lang="en-US" dirty="0"/>
              <a:t>Therefore take up the whole armor of God, that you may be able to withstand in the evil day, and having done all, to stand firm. </a:t>
            </a:r>
            <a:r>
              <a:rPr lang="en-US" b="1" baseline="30000" dirty="0"/>
              <a:t>14 </a:t>
            </a:r>
            <a:r>
              <a:rPr lang="en-US" dirty="0"/>
              <a:t>Stand therefore, having fastened on the belt of truth, and having put on the breastplate of righteousness, </a:t>
            </a:r>
            <a:r>
              <a:rPr lang="en-US" b="1" baseline="30000" dirty="0"/>
              <a:t>15 </a:t>
            </a:r>
            <a:r>
              <a:rPr lang="en-US" dirty="0"/>
              <a:t>and, as shoes for your feet, having put on the readiness given by the gospel of peace. </a:t>
            </a:r>
            <a:r>
              <a:rPr lang="en-US" b="1" baseline="30000" dirty="0"/>
              <a:t>16 </a:t>
            </a:r>
            <a:r>
              <a:rPr lang="en-US" dirty="0"/>
              <a:t>In all circumstances take up the shield of faith, with which you can extinguish all the flaming darts of the evil one; </a:t>
            </a:r>
            <a:r>
              <a:rPr lang="en-US" b="1" baseline="30000" dirty="0"/>
              <a:t>17 </a:t>
            </a:r>
            <a:r>
              <a:rPr lang="en-US" dirty="0"/>
              <a:t>and take the helmet of salvation, and the sword of the Spirit, which is the word of God, </a:t>
            </a:r>
            <a:r>
              <a:rPr lang="en-US" b="1" baseline="30000" dirty="0"/>
              <a:t>18 </a:t>
            </a:r>
            <a:r>
              <a:rPr lang="en-US" dirty="0"/>
              <a:t>praying at all times in the Spirit, with all prayer and supplication. </a:t>
            </a:r>
          </a:p>
        </p:txBody>
      </p:sp>
    </p:spTree>
    <p:extLst>
      <p:ext uri="{BB962C8B-B14F-4D97-AF65-F5344CB8AC3E}">
        <p14:creationId xmlns:p14="http://schemas.microsoft.com/office/powerpoint/2010/main" val="2629140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338BA-5460-4942-8764-71ECEBE237EF}"/>
              </a:ext>
            </a:extLst>
          </p:cNvPr>
          <p:cNvSpPr>
            <a:spLocks noGrp="1"/>
          </p:cNvSpPr>
          <p:nvPr>
            <p:ph type="title"/>
          </p:nvPr>
        </p:nvSpPr>
        <p:spPr>
          <a:xfrm>
            <a:off x="838200" y="365126"/>
            <a:ext cx="10515600" cy="519458"/>
          </a:xfrm>
        </p:spPr>
        <p:txBody>
          <a:bodyPr>
            <a:normAutofit/>
          </a:bodyPr>
          <a:lstStyle/>
          <a:p>
            <a:r>
              <a:rPr lang="en-US" sz="2800" dirty="0"/>
              <a:t>Ephesians 1</a:t>
            </a:r>
          </a:p>
        </p:txBody>
      </p:sp>
      <p:sp>
        <p:nvSpPr>
          <p:cNvPr id="3" name="Content Placeholder 2">
            <a:extLst>
              <a:ext uri="{FF2B5EF4-FFF2-40B4-BE49-F238E27FC236}">
                <a16:creationId xmlns:a16="http://schemas.microsoft.com/office/drawing/2014/main" id="{C595CF15-52CD-4E48-87AB-7A20C688E881}"/>
              </a:ext>
            </a:extLst>
          </p:cNvPr>
          <p:cNvSpPr>
            <a:spLocks noGrp="1"/>
          </p:cNvSpPr>
          <p:nvPr>
            <p:ph idx="1"/>
          </p:nvPr>
        </p:nvSpPr>
        <p:spPr>
          <a:xfrm>
            <a:off x="616227" y="993912"/>
            <a:ext cx="10737574" cy="5498961"/>
          </a:xfrm>
        </p:spPr>
        <p:txBody>
          <a:bodyPr anchor="ctr">
            <a:normAutofit/>
          </a:bodyPr>
          <a:lstStyle/>
          <a:p>
            <a:pPr marL="0" indent="0">
              <a:buNone/>
            </a:pPr>
            <a:r>
              <a:rPr lang="en-US" b="1" baseline="30000" dirty="0"/>
              <a:t>6 </a:t>
            </a:r>
            <a:r>
              <a:rPr lang="en-US" dirty="0"/>
              <a:t>So we praise God for the glorious grace he has poured out on us who belong to his dear Son. </a:t>
            </a:r>
            <a:r>
              <a:rPr lang="en-US" b="1" baseline="30000" dirty="0"/>
              <a:t>7 </a:t>
            </a:r>
            <a:r>
              <a:rPr lang="en-US" dirty="0"/>
              <a:t>He is so rich in kindness and grace that he purchased our freedom with the blood of his Son and forgave our sins. </a:t>
            </a:r>
            <a:r>
              <a:rPr lang="en-US" b="1" baseline="30000" dirty="0"/>
              <a:t>8 </a:t>
            </a:r>
            <a:r>
              <a:rPr lang="en-US" dirty="0"/>
              <a:t>He has showered his kindness on us, along with all wisdom and understanding.</a:t>
            </a:r>
          </a:p>
          <a:p>
            <a:pPr marL="0" indent="0">
              <a:buNone/>
            </a:pPr>
            <a:r>
              <a:rPr lang="en-US" b="1" baseline="30000" dirty="0"/>
              <a:t>9 </a:t>
            </a:r>
            <a:r>
              <a:rPr lang="en-US" dirty="0"/>
              <a:t>God has now revealed to us his mysterious will regarding Christ—which is to fulfill his own good plan. </a:t>
            </a:r>
            <a:r>
              <a:rPr lang="en-US" b="1" baseline="30000" dirty="0"/>
              <a:t>10 </a:t>
            </a:r>
            <a:r>
              <a:rPr lang="en-US" dirty="0"/>
              <a:t>And this is the plan: At the right time he will bring everything together under the authority of Christ—everything in heaven and on earth. </a:t>
            </a:r>
          </a:p>
        </p:txBody>
      </p:sp>
    </p:spTree>
    <p:extLst>
      <p:ext uri="{BB962C8B-B14F-4D97-AF65-F5344CB8AC3E}">
        <p14:creationId xmlns:p14="http://schemas.microsoft.com/office/powerpoint/2010/main" val="2858280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338BA-5460-4942-8764-71ECEBE237EF}"/>
              </a:ext>
            </a:extLst>
          </p:cNvPr>
          <p:cNvSpPr>
            <a:spLocks noGrp="1"/>
          </p:cNvSpPr>
          <p:nvPr>
            <p:ph type="title"/>
          </p:nvPr>
        </p:nvSpPr>
        <p:spPr>
          <a:xfrm>
            <a:off x="838200" y="365126"/>
            <a:ext cx="10515600" cy="519458"/>
          </a:xfrm>
        </p:spPr>
        <p:txBody>
          <a:bodyPr>
            <a:normAutofit/>
          </a:bodyPr>
          <a:lstStyle/>
          <a:p>
            <a:r>
              <a:rPr lang="en-US" sz="2800" dirty="0"/>
              <a:t>Ephesians 2</a:t>
            </a:r>
          </a:p>
        </p:txBody>
      </p:sp>
      <p:sp>
        <p:nvSpPr>
          <p:cNvPr id="3" name="Content Placeholder 2">
            <a:extLst>
              <a:ext uri="{FF2B5EF4-FFF2-40B4-BE49-F238E27FC236}">
                <a16:creationId xmlns:a16="http://schemas.microsoft.com/office/drawing/2014/main" id="{C595CF15-52CD-4E48-87AB-7A20C688E881}"/>
              </a:ext>
            </a:extLst>
          </p:cNvPr>
          <p:cNvSpPr>
            <a:spLocks noGrp="1"/>
          </p:cNvSpPr>
          <p:nvPr>
            <p:ph idx="1"/>
          </p:nvPr>
        </p:nvSpPr>
        <p:spPr>
          <a:xfrm>
            <a:off x="616227" y="993912"/>
            <a:ext cx="10737574" cy="5498961"/>
          </a:xfrm>
        </p:spPr>
        <p:txBody>
          <a:bodyPr anchor="ctr">
            <a:normAutofit/>
          </a:bodyPr>
          <a:lstStyle/>
          <a:p>
            <a:pPr marL="0" indent="0">
              <a:buNone/>
            </a:pPr>
            <a:r>
              <a:rPr lang="en-US" b="1" baseline="30000" dirty="0"/>
              <a:t>8 </a:t>
            </a:r>
            <a:r>
              <a:rPr lang="en-US" dirty="0"/>
              <a:t>God saved you by his grace when you believed. And you can’t take credit for this; it is a gift from God. </a:t>
            </a:r>
            <a:r>
              <a:rPr lang="en-US" b="1" baseline="30000" dirty="0"/>
              <a:t>9 </a:t>
            </a:r>
            <a:r>
              <a:rPr lang="en-US" dirty="0"/>
              <a:t>Salvation is not a reward for the good things we have done, so none of us can boast about it. </a:t>
            </a:r>
            <a:r>
              <a:rPr lang="en-US" b="1" baseline="30000" dirty="0"/>
              <a:t>10 </a:t>
            </a:r>
            <a:r>
              <a:rPr lang="en-US" dirty="0"/>
              <a:t>For we are God’s masterpiece. He has created us anew in Christ Jesus, so we can do the good things he planned for us long ago.</a:t>
            </a:r>
          </a:p>
        </p:txBody>
      </p:sp>
    </p:spTree>
    <p:extLst>
      <p:ext uri="{BB962C8B-B14F-4D97-AF65-F5344CB8AC3E}">
        <p14:creationId xmlns:p14="http://schemas.microsoft.com/office/powerpoint/2010/main" val="3824676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338BA-5460-4942-8764-71ECEBE237EF}"/>
              </a:ext>
            </a:extLst>
          </p:cNvPr>
          <p:cNvSpPr>
            <a:spLocks noGrp="1"/>
          </p:cNvSpPr>
          <p:nvPr>
            <p:ph type="title"/>
          </p:nvPr>
        </p:nvSpPr>
        <p:spPr>
          <a:xfrm>
            <a:off x="838200" y="365126"/>
            <a:ext cx="10515600" cy="519458"/>
          </a:xfrm>
        </p:spPr>
        <p:txBody>
          <a:bodyPr>
            <a:normAutofit/>
          </a:bodyPr>
          <a:lstStyle/>
          <a:p>
            <a:r>
              <a:rPr lang="en-US" sz="2800" dirty="0"/>
              <a:t>Ephesians 3</a:t>
            </a:r>
          </a:p>
        </p:txBody>
      </p:sp>
      <p:sp>
        <p:nvSpPr>
          <p:cNvPr id="3" name="Content Placeholder 2">
            <a:extLst>
              <a:ext uri="{FF2B5EF4-FFF2-40B4-BE49-F238E27FC236}">
                <a16:creationId xmlns:a16="http://schemas.microsoft.com/office/drawing/2014/main" id="{C595CF15-52CD-4E48-87AB-7A20C688E881}"/>
              </a:ext>
            </a:extLst>
          </p:cNvPr>
          <p:cNvSpPr>
            <a:spLocks noGrp="1"/>
          </p:cNvSpPr>
          <p:nvPr>
            <p:ph idx="1"/>
          </p:nvPr>
        </p:nvSpPr>
        <p:spPr>
          <a:xfrm>
            <a:off x="616227" y="993912"/>
            <a:ext cx="10737574" cy="5498961"/>
          </a:xfrm>
        </p:spPr>
        <p:txBody>
          <a:bodyPr anchor="ctr">
            <a:normAutofit/>
          </a:bodyPr>
          <a:lstStyle/>
          <a:p>
            <a:pPr marL="0" indent="0">
              <a:buNone/>
            </a:pPr>
            <a:r>
              <a:rPr lang="en-US" b="1" baseline="30000" dirty="0"/>
              <a:t>4 </a:t>
            </a:r>
            <a:r>
              <a:rPr lang="en-US" dirty="0"/>
              <a:t>When I think of all this, I fall to my knees and pray to the Father, </a:t>
            </a:r>
            <a:r>
              <a:rPr lang="en-US" b="1" baseline="30000" dirty="0"/>
              <a:t>15 </a:t>
            </a:r>
            <a:r>
              <a:rPr lang="en-US" dirty="0"/>
              <a:t>the Creator of everything in heaven and on earth. </a:t>
            </a:r>
            <a:r>
              <a:rPr lang="en-US" b="1" baseline="30000" dirty="0"/>
              <a:t>16 </a:t>
            </a:r>
            <a:r>
              <a:rPr lang="en-US" dirty="0"/>
              <a:t>I pray that from his glorious, unlimited resources he will empower you with inner strength through his Spirit. </a:t>
            </a:r>
            <a:r>
              <a:rPr lang="en-US" b="1" baseline="30000" dirty="0"/>
              <a:t>17 </a:t>
            </a:r>
            <a:r>
              <a:rPr lang="en-US" dirty="0"/>
              <a:t>Then Christ will make his home in your hearts as you trust in him. Your roots will grow down into God’s love and keep you strong. </a:t>
            </a:r>
            <a:r>
              <a:rPr lang="en-US" b="1" baseline="30000" dirty="0"/>
              <a:t>18 </a:t>
            </a:r>
            <a:r>
              <a:rPr lang="en-US" dirty="0"/>
              <a:t>And may you have the power to understand, as all God’s people should, how wide, how long, how high, and how deep his love is. </a:t>
            </a:r>
            <a:r>
              <a:rPr lang="en-US" b="1" baseline="30000" dirty="0"/>
              <a:t>19 </a:t>
            </a:r>
            <a:r>
              <a:rPr lang="en-US" dirty="0"/>
              <a:t>May you experience the love of Christ, though it is too great to understand fully. Then you will be made complete with all the fullness of life and power that comes from God.</a:t>
            </a:r>
          </a:p>
        </p:txBody>
      </p:sp>
    </p:spTree>
    <p:extLst>
      <p:ext uri="{BB962C8B-B14F-4D97-AF65-F5344CB8AC3E}">
        <p14:creationId xmlns:p14="http://schemas.microsoft.com/office/powerpoint/2010/main" val="868540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338BA-5460-4942-8764-71ECEBE237EF}"/>
              </a:ext>
            </a:extLst>
          </p:cNvPr>
          <p:cNvSpPr>
            <a:spLocks noGrp="1"/>
          </p:cNvSpPr>
          <p:nvPr>
            <p:ph type="title"/>
          </p:nvPr>
        </p:nvSpPr>
        <p:spPr>
          <a:xfrm>
            <a:off x="838200" y="365126"/>
            <a:ext cx="10515600" cy="519458"/>
          </a:xfrm>
        </p:spPr>
        <p:txBody>
          <a:bodyPr>
            <a:normAutofit/>
          </a:bodyPr>
          <a:lstStyle/>
          <a:p>
            <a:r>
              <a:rPr lang="en-US" sz="2800" dirty="0"/>
              <a:t>Ephesians 4</a:t>
            </a:r>
          </a:p>
        </p:txBody>
      </p:sp>
      <p:sp>
        <p:nvSpPr>
          <p:cNvPr id="3" name="Content Placeholder 2">
            <a:extLst>
              <a:ext uri="{FF2B5EF4-FFF2-40B4-BE49-F238E27FC236}">
                <a16:creationId xmlns:a16="http://schemas.microsoft.com/office/drawing/2014/main" id="{C595CF15-52CD-4E48-87AB-7A20C688E881}"/>
              </a:ext>
            </a:extLst>
          </p:cNvPr>
          <p:cNvSpPr>
            <a:spLocks noGrp="1"/>
          </p:cNvSpPr>
          <p:nvPr>
            <p:ph idx="1"/>
          </p:nvPr>
        </p:nvSpPr>
        <p:spPr>
          <a:xfrm>
            <a:off x="616227" y="993912"/>
            <a:ext cx="10737574" cy="5498961"/>
          </a:xfrm>
        </p:spPr>
        <p:txBody>
          <a:bodyPr anchor="ctr">
            <a:normAutofit/>
          </a:bodyPr>
          <a:lstStyle/>
          <a:p>
            <a:pPr marL="0" indent="0">
              <a:buNone/>
            </a:pPr>
            <a:r>
              <a:rPr lang="en-US" dirty="0"/>
              <a:t>Therefore I, a prisoner for serving the Lord, beg you to lead a life worthy of your calling, for you have been called by God. </a:t>
            </a:r>
            <a:r>
              <a:rPr lang="en-US" b="1" baseline="30000" dirty="0"/>
              <a:t>2 </a:t>
            </a:r>
            <a:r>
              <a:rPr lang="en-US" dirty="0"/>
              <a:t>Always be humble and gentle. Be patient with each other, making allowance for each other’s faults because of your love.</a:t>
            </a:r>
          </a:p>
        </p:txBody>
      </p:sp>
    </p:spTree>
    <p:extLst>
      <p:ext uri="{BB962C8B-B14F-4D97-AF65-F5344CB8AC3E}">
        <p14:creationId xmlns:p14="http://schemas.microsoft.com/office/powerpoint/2010/main" val="1125707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35825-F17B-4726-93DF-7672B4AA957A}"/>
              </a:ext>
            </a:extLst>
          </p:cNvPr>
          <p:cNvSpPr>
            <a:spLocks noGrp="1"/>
          </p:cNvSpPr>
          <p:nvPr>
            <p:ph type="title"/>
          </p:nvPr>
        </p:nvSpPr>
        <p:spPr>
          <a:xfrm>
            <a:off x="838200" y="365126"/>
            <a:ext cx="10515600" cy="539336"/>
          </a:xfrm>
        </p:spPr>
        <p:txBody>
          <a:bodyPr>
            <a:normAutofit/>
          </a:bodyPr>
          <a:lstStyle/>
          <a:p>
            <a:r>
              <a:rPr lang="en-US" sz="2800" dirty="0"/>
              <a:t>Ephesians 4</a:t>
            </a:r>
          </a:p>
        </p:txBody>
      </p:sp>
      <p:sp>
        <p:nvSpPr>
          <p:cNvPr id="3" name="Content Placeholder 2">
            <a:extLst>
              <a:ext uri="{FF2B5EF4-FFF2-40B4-BE49-F238E27FC236}">
                <a16:creationId xmlns:a16="http://schemas.microsoft.com/office/drawing/2014/main" id="{FDA94918-0A6A-473E-B73F-2BC05155060E}"/>
              </a:ext>
            </a:extLst>
          </p:cNvPr>
          <p:cNvSpPr>
            <a:spLocks noGrp="1"/>
          </p:cNvSpPr>
          <p:nvPr>
            <p:ph idx="1"/>
          </p:nvPr>
        </p:nvSpPr>
        <p:spPr>
          <a:xfrm>
            <a:off x="665922" y="1013790"/>
            <a:ext cx="10687878" cy="5479083"/>
          </a:xfrm>
        </p:spPr>
        <p:txBody>
          <a:bodyPr anchor="ctr">
            <a:normAutofit/>
          </a:bodyPr>
          <a:lstStyle/>
          <a:p>
            <a:pPr marL="0" indent="0">
              <a:buNone/>
            </a:pPr>
            <a:r>
              <a:rPr lang="en-US" b="1" baseline="30000" dirty="0"/>
              <a:t>21 </a:t>
            </a:r>
            <a:r>
              <a:rPr lang="en-US" dirty="0"/>
              <a:t>Since you have heard about Jesus and have learned the truth that comes from him, </a:t>
            </a:r>
            <a:r>
              <a:rPr lang="en-US" b="1" baseline="30000" dirty="0"/>
              <a:t>22 </a:t>
            </a:r>
            <a:r>
              <a:rPr lang="en-US" dirty="0"/>
              <a:t>throw off your old sinful nature and your former way of life, which is corrupted by lust and deception. </a:t>
            </a:r>
            <a:r>
              <a:rPr lang="en-US" b="1" baseline="30000" dirty="0"/>
              <a:t>23 </a:t>
            </a:r>
            <a:r>
              <a:rPr lang="en-US" dirty="0"/>
              <a:t>Instead, let the Spirit renew your thoughts and attitudes. </a:t>
            </a:r>
            <a:r>
              <a:rPr lang="en-US" b="1" baseline="30000" dirty="0"/>
              <a:t>24 </a:t>
            </a:r>
            <a:r>
              <a:rPr lang="en-US" dirty="0"/>
              <a:t>Put on your new nature, created to be like God—truly righteous and holy.</a:t>
            </a:r>
          </a:p>
        </p:txBody>
      </p:sp>
    </p:spTree>
    <p:extLst>
      <p:ext uri="{BB962C8B-B14F-4D97-AF65-F5344CB8AC3E}">
        <p14:creationId xmlns:p14="http://schemas.microsoft.com/office/powerpoint/2010/main" val="3378247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338BA-5460-4942-8764-71ECEBE237EF}"/>
              </a:ext>
            </a:extLst>
          </p:cNvPr>
          <p:cNvSpPr>
            <a:spLocks noGrp="1"/>
          </p:cNvSpPr>
          <p:nvPr>
            <p:ph type="title"/>
          </p:nvPr>
        </p:nvSpPr>
        <p:spPr>
          <a:xfrm>
            <a:off x="838200" y="365126"/>
            <a:ext cx="10515600" cy="519458"/>
          </a:xfrm>
        </p:spPr>
        <p:txBody>
          <a:bodyPr>
            <a:normAutofit/>
          </a:bodyPr>
          <a:lstStyle/>
          <a:p>
            <a:r>
              <a:rPr lang="en-US" sz="2800" dirty="0"/>
              <a:t>Ephesians 5</a:t>
            </a:r>
          </a:p>
        </p:txBody>
      </p:sp>
      <p:sp>
        <p:nvSpPr>
          <p:cNvPr id="3" name="Content Placeholder 2">
            <a:extLst>
              <a:ext uri="{FF2B5EF4-FFF2-40B4-BE49-F238E27FC236}">
                <a16:creationId xmlns:a16="http://schemas.microsoft.com/office/drawing/2014/main" id="{C595CF15-52CD-4E48-87AB-7A20C688E881}"/>
              </a:ext>
            </a:extLst>
          </p:cNvPr>
          <p:cNvSpPr>
            <a:spLocks noGrp="1"/>
          </p:cNvSpPr>
          <p:nvPr>
            <p:ph idx="1"/>
          </p:nvPr>
        </p:nvSpPr>
        <p:spPr>
          <a:xfrm>
            <a:off x="616227" y="993912"/>
            <a:ext cx="10737574" cy="5498961"/>
          </a:xfrm>
        </p:spPr>
        <p:txBody>
          <a:bodyPr anchor="ctr">
            <a:normAutofit/>
          </a:bodyPr>
          <a:lstStyle/>
          <a:p>
            <a:pPr marL="0" indent="0">
              <a:buNone/>
            </a:pPr>
            <a:r>
              <a:rPr lang="en-US" dirty="0"/>
              <a:t>Imitate God, therefore, in everything you do, because you are his dear children. </a:t>
            </a:r>
            <a:r>
              <a:rPr lang="en-US" b="1" baseline="30000" dirty="0"/>
              <a:t>2 </a:t>
            </a:r>
            <a:r>
              <a:rPr lang="en-US" dirty="0"/>
              <a:t>Live a life filled with love, following the example of Christ.</a:t>
            </a:r>
          </a:p>
          <a:p>
            <a:pPr marL="0" indent="0">
              <a:buNone/>
            </a:pPr>
            <a:endParaRPr lang="en-US" dirty="0"/>
          </a:p>
          <a:p>
            <a:pPr marL="0" indent="0">
              <a:buNone/>
            </a:pPr>
            <a:r>
              <a:rPr lang="en-US" b="1" baseline="30000" dirty="0"/>
              <a:t>15 </a:t>
            </a:r>
            <a:r>
              <a:rPr lang="en-US" dirty="0"/>
              <a:t>So be careful how you live. Don’t live like fools, but like those who are wise. </a:t>
            </a:r>
            <a:r>
              <a:rPr lang="en-US" b="1" baseline="30000" dirty="0"/>
              <a:t>16 </a:t>
            </a:r>
            <a:r>
              <a:rPr lang="en-US" dirty="0"/>
              <a:t>Make the most of every opportunity in these evil days. </a:t>
            </a:r>
            <a:r>
              <a:rPr lang="en-US" b="1" baseline="30000" dirty="0"/>
              <a:t>17 </a:t>
            </a:r>
            <a:r>
              <a:rPr lang="en-US" dirty="0"/>
              <a:t>Don’t act thoughtlessly, but understand what the Lord wants you to do. </a:t>
            </a:r>
            <a:r>
              <a:rPr lang="en-US" b="1" baseline="30000" dirty="0"/>
              <a:t>18 </a:t>
            </a:r>
            <a:r>
              <a:rPr lang="en-US" dirty="0"/>
              <a:t>Don’t be drunk with wine, because that will ruin your life. Instead, be filled with the Holy Spirit, </a:t>
            </a:r>
            <a:r>
              <a:rPr lang="en-US" b="1" baseline="30000" dirty="0"/>
              <a:t>19 </a:t>
            </a:r>
            <a:r>
              <a:rPr lang="en-US" dirty="0"/>
              <a:t>singing psalms and hymns and spiritual songs among yourselves, and making music to the Lord in your hearts. </a:t>
            </a:r>
            <a:r>
              <a:rPr lang="en-US" b="1" baseline="30000" dirty="0"/>
              <a:t>20 </a:t>
            </a:r>
            <a:r>
              <a:rPr lang="en-US" dirty="0"/>
              <a:t>And give thanks for everything to God the Father in the name of our Lord Jesus Christ. </a:t>
            </a:r>
          </a:p>
        </p:txBody>
      </p:sp>
    </p:spTree>
    <p:extLst>
      <p:ext uri="{BB962C8B-B14F-4D97-AF65-F5344CB8AC3E}">
        <p14:creationId xmlns:p14="http://schemas.microsoft.com/office/powerpoint/2010/main" val="1290994196"/>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47</TotalTime>
  <Words>87</Words>
  <Application>Microsoft Office PowerPoint</Application>
  <PresentationFormat>Widescreen</PresentationFormat>
  <Paragraphs>31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Corbel</vt:lpstr>
      <vt:lpstr>Depth</vt:lpstr>
      <vt:lpstr>Armor</vt:lpstr>
      <vt:lpstr>Ephesians 6</vt:lpstr>
      <vt:lpstr>Ephesians 6</vt:lpstr>
      <vt:lpstr>Ephesians 1</vt:lpstr>
      <vt:lpstr>Ephesians 2</vt:lpstr>
      <vt:lpstr>Ephesians 3</vt:lpstr>
      <vt:lpstr>Ephesians 4</vt:lpstr>
      <vt:lpstr>Ephesians 4</vt:lpstr>
      <vt:lpstr>Ephesians 5</vt:lpstr>
      <vt:lpstr>Ephesians 5</vt:lpstr>
      <vt:lpstr>Ephesians 6</vt:lpstr>
      <vt:lpstr>Ephesians 6</vt:lpstr>
      <vt:lpstr>Ephesians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Armor</dc:title>
  <dc:creator>Jonathan Stamper</dc:creator>
  <cp:lastModifiedBy>Jonathan Stamper</cp:lastModifiedBy>
  <cp:revision>5</cp:revision>
  <dcterms:created xsi:type="dcterms:W3CDTF">2018-07-29T12:11:57Z</dcterms:created>
  <dcterms:modified xsi:type="dcterms:W3CDTF">2018-07-29T12:59:07Z</dcterms:modified>
</cp:coreProperties>
</file>