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2/24/2019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Luke+4&amp;version=NIV#fen-NIV-25091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3FC8B-34F9-48B3-9AB6-C77A3CF50FA4}"/>
              </a:ext>
            </a:extLst>
          </p:cNvPr>
          <p:cNvSpPr>
            <a:spLocks noGrp="1"/>
          </p:cNvSpPr>
          <p:nvPr>
            <p:ph type="ctrTitle"/>
          </p:nvPr>
        </p:nvSpPr>
        <p:spPr/>
        <p:txBody>
          <a:bodyPr/>
          <a:lstStyle/>
          <a:p>
            <a:r>
              <a:rPr lang="en-US" dirty="0"/>
              <a:t>Test</a:t>
            </a:r>
          </a:p>
        </p:txBody>
      </p:sp>
      <p:sp>
        <p:nvSpPr>
          <p:cNvPr id="3" name="Subtitle 2">
            <a:extLst>
              <a:ext uri="{FF2B5EF4-FFF2-40B4-BE49-F238E27FC236}">
                <a16:creationId xmlns:a16="http://schemas.microsoft.com/office/drawing/2014/main" id="{D5BC4BD5-AC3C-460A-B8A5-70007C4215A4}"/>
              </a:ext>
            </a:extLst>
          </p:cNvPr>
          <p:cNvSpPr>
            <a:spLocks noGrp="1"/>
          </p:cNvSpPr>
          <p:nvPr>
            <p:ph type="subTitle" idx="1"/>
          </p:nvPr>
        </p:nvSpPr>
        <p:spPr/>
        <p:txBody>
          <a:bodyPr/>
          <a:lstStyle/>
          <a:p>
            <a:r>
              <a:rPr lang="en-US" dirty="0"/>
              <a:t>Luke – part 2</a:t>
            </a:r>
          </a:p>
        </p:txBody>
      </p:sp>
    </p:spTree>
    <p:extLst>
      <p:ext uri="{BB962C8B-B14F-4D97-AF65-F5344CB8AC3E}">
        <p14:creationId xmlns:p14="http://schemas.microsoft.com/office/powerpoint/2010/main" val="63709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b="1" baseline="30000" dirty="0"/>
              <a:t>22 </a:t>
            </a:r>
            <a:r>
              <a:rPr lang="en-US" dirty="0"/>
              <a:t>All spoke well of him and were amazed at the gracious words that came from his lips. “Isn’t this Joseph’s son?” they asked.</a:t>
            </a:r>
          </a:p>
        </p:txBody>
      </p:sp>
    </p:spTree>
    <p:extLst>
      <p:ext uri="{BB962C8B-B14F-4D97-AF65-F5344CB8AC3E}">
        <p14:creationId xmlns:p14="http://schemas.microsoft.com/office/powerpoint/2010/main" val="59101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b="1" baseline="30000" dirty="0"/>
              <a:t>23 </a:t>
            </a:r>
            <a:r>
              <a:rPr lang="en-US" dirty="0"/>
              <a:t>Jesus said to them, “Surely you will quote this proverb to me: ‘Physician, heal yourself!’ And you will tell me, ‘Do here in your hometown what we have heard that you did in Capernaum.’”</a:t>
            </a:r>
          </a:p>
          <a:p>
            <a:pPr marL="0" indent="0">
              <a:buNone/>
            </a:pPr>
            <a:r>
              <a:rPr lang="en-US" b="1" baseline="30000" dirty="0"/>
              <a:t>24 </a:t>
            </a:r>
            <a:r>
              <a:rPr lang="en-US" dirty="0"/>
              <a:t>“Truly I tell you,” he continued, “no prophet is accepted in his hometown. </a:t>
            </a:r>
            <a:r>
              <a:rPr lang="en-US" b="1" baseline="30000" dirty="0"/>
              <a:t>25 </a:t>
            </a:r>
            <a:r>
              <a:rPr lang="en-US" dirty="0"/>
              <a:t>I assure you that there were many widows in Israel in Elijah’s time, when the sky was shut for three and a half years and there was a severe famine throughout the land. </a:t>
            </a:r>
            <a:r>
              <a:rPr lang="en-US" b="1" baseline="30000" dirty="0"/>
              <a:t>26 </a:t>
            </a:r>
            <a:r>
              <a:rPr lang="en-US" dirty="0"/>
              <a:t>Yet Elijah was not sent to any of them, but to a widow in Zarephath in the region of Sidon. </a:t>
            </a:r>
            <a:r>
              <a:rPr lang="en-US" b="1" baseline="30000" dirty="0"/>
              <a:t>27 </a:t>
            </a:r>
            <a:r>
              <a:rPr lang="en-US" dirty="0"/>
              <a:t>And there were many in Israel with leprosy</a:t>
            </a:r>
            <a:r>
              <a:rPr lang="en-US" baseline="30000" dirty="0"/>
              <a:t>[</a:t>
            </a:r>
            <a:r>
              <a:rPr lang="en-US" baseline="30000" dirty="0">
                <a:hlinkClick r:id="rId2" tooltip="See footnote g"/>
              </a:rPr>
              <a:t>g</a:t>
            </a:r>
            <a:r>
              <a:rPr lang="en-US" baseline="30000" dirty="0"/>
              <a:t>]</a:t>
            </a:r>
            <a:r>
              <a:rPr lang="en-US" dirty="0"/>
              <a:t> in the time of Elisha the prophet, yet not one of them was cleansed—only Naaman the Syrian.”</a:t>
            </a:r>
          </a:p>
        </p:txBody>
      </p:sp>
    </p:spTree>
    <p:extLst>
      <p:ext uri="{BB962C8B-B14F-4D97-AF65-F5344CB8AC3E}">
        <p14:creationId xmlns:p14="http://schemas.microsoft.com/office/powerpoint/2010/main" val="428953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b="1" baseline="30000" dirty="0"/>
              <a:t>8 </a:t>
            </a:r>
            <a:r>
              <a:rPr lang="en-US" dirty="0"/>
              <a:t>All the people in the synagogue were furious when they heard this. </a:t>
            </a:r>
            <a:r>
              <a:rPr lang="en-US" b="1" baseline="30000" dirty="0"/>
              <a:t>29 </a:t>
            </a:r>
            <a:r>
              <a:rPr lang="en-US" dirty="0"/>
              <a:t>They got up, drove him out of the town, and took him to the brow of the hill on which the town was built, in order to throw him off the cliff. </a:t>
            </a:r>
            <a:r>
              <a:rPr lang="en-US" b="1" baseline="30000" dirty="0"/>
              <a:t>30 </a:t>
            </a:r>
            <a:r>
              <a:rPr lang="en-US" dirty="0"/>
              <a:t>But he walked right through the crowd and went on his way.</a:t>
            </a:r>
          </a:p>
        </p:txBody>
      </p:sp>
    </p:spTree>
    <p:extLst>
      <p:ext uri="{BB962C8B-B14F-4D97-AF65-F5344CB8AC3E}">
        <p14:creationId xmlns:p14="http://schemas.microsoft.com/office/powerpoint/2010/main" val="708940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b="1" baseline="30000" dirty="0"/>
              <a:t>9 </a:t>
            </a:r>
            <a:r>
              <a:rPr lang="en-US" dirty="0"/>
              <a:t>Therefore, God elevated him to the place of highest honor</a:t>
            </a:r>
            <a:br>
              <a:rPr lang="en-US" dirty="0"/>
            </a:br>
            <a:r>
              <a:rPr lang="en-US" dirty="0"/>
              <a:t>    and gave him the name above all other names,</a:t>
            </a:r>
            <a:br>
              <a:rPr lang="en-US" dirty="0"/>
            </a:br>
            <a:r>
              <a:rPr lang="en-US" b="1" baseline="30000" dirty="0"/>
              <a:t>10 </a:t>
            </a:r>
            <a:r>
              <a:rPr lang="en-US" dirty="0"/>
              <a:t>that at the name of Jesus every knee should bow,</a:t>
            </a:r>
            <a:br>
              <a:rPr lang="en-US" dirty="0"/>
            </a:br>
            <a:r>
              <a:rPr lang="en-US" dirty="0"/>
              <a:t>    in heaven and on earth and under the earth,</a:t>
            </a:r>
            <a:br>
              <a:rPr lang="en-US" dirty="0"/>
            </a:br>
            <a:r>
              <a:rPr lang="en-US" b="1" baseline="30000" dirty="0"/>
              <a:t>11 </a:t>
            </a:r>
            <a:r>
              <a:rPr lang="en-US" dirty="0"/>
              <a:t>and every tongue declare that Jesus Christ is Lord,</a:t>
            </a:r>
            <a:br>
              <a:rPr lang="en-US" dirty="0"/>
            </a:br>
            <a:r>
              <a:rPr lang="en-US" dirty="0"/>
              <a:t>    to the glory of God the Father.</a:t>
            </a:r>
          </a:p>
        </p:txBody>
      </p:sp>
    </p:spTree>
    <p:extLst>
      <p:ext uri="{BB962C8B-B14F-4D97-AF65-F5344CB8AC3E}">
        <p14:creationId xmlns:p14="http://schemas.microsoft.com/office/powerpoint/2010/main" val="257615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dirty="0"/>
              <a:t>Work hard to show the results of your salvation, obeying God with deep reverence and fear. </a:t>
            </a:r>
            <a:r>
              <a:rPr lang="en-US" b="1" baseline="30000" dirty="0"/>
              <a:t>13 </a:t>
            </a:r>
            <a:r>
              <a:rPr lang="en-US" dirty="0"/>
              <a:t>For God is working in you, giving you the desire and the power to do what pleases him.</a:t>
            </a:r>
          </a:p>
        </p:txBody>
      </p:sp>
    </p:spTree>
    <p:extLst>
      <p:ext uri="{BB962C8B-B14F-4D97-AF65-F5344CB8AC3E}">
        <p14:creationId xmlns:p14="http://schemas.microsoft.com/office/powerpoint/2010/main" val="132593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lnSpcReduction="10000"/>
          </a:bodyPr>
          <a:lstStyle/>
          <a:p>
            <a:pPr marL="0" indent="0">
              <a:buNone/>
            </a:pPr>
            <a:r>
              <a:rPr lang="en-US" b="1" dirty="0"/>
              <a:t> </a:t>
            </a:r>
            <a:r>
              <a:rPr lang="en-US" dirty="0"/>
              <a:t>Jesus returned from the Jordan, filled with the spirit. The spirit took him off into the wilderness </a:t>
            </a:r>
            <a:r>
              <a:rPr lang="en-US" b="1" baseline="30000" dirty="0"/>
              <a:t>2 </a:t>
            </a:r>
            <a:r>
              <a:rPr lang="en-US" dirty="0"/>
              <a:t>for forty days, to be tested by the devil. He ate nothing during that time, and at the end of it he was hungry.</a:t>
            </a:r>
          </a:p>
          <a:p>
            <a:pPr marL="0" indent="0">
              <a:buNone/>
            </a:pPr>
            <a:r>
              <a:rPr lang="en-US" b="1" baseline="30000" dirty="0"/>
              <a:t>3 </a:t>
            </a:r>
            <a:r>
              <a:rPr lang="en-US" dirty="0"/>
              <a:t>‘If you are God’s son,’ said the devil, ‘tell this stone to become a loaf of bread.’</a:t>
            </a:r>
          </a:p>
          <a:p>
            <a:pPr marL="0" indent="0">
              <a:buNone/>
            </a:pPr>
            <a:r>
              <a:rPr lang="en-US" b="1" baseline="30000" dirty="0"/>
              <a:t>4 </a:t>
            </a:r>
            <a:r>
              <a:rPr lang="en-US" dirty="0"/>
              <a:t>‘It is written,’ replied Jesus, ‘ “It takes more than bread to keep you alive.” ’</a:t>
            </a:r>
          </a:p>
          <a:p>
            <a:pPr marL="0" indent="0">
              <a:buNone/>
            </a:pPr>
            <a:r>
              <a:rPr lang="en-US" b="1" baseline="30000" dirty="0"/>
              <a:t>5 </a:t>
            </a:r>
            <a:r>
              <a:rPr lang="en-US" dirty="0"/>
              <a:t>The devil then took him up and showed him, in an instant, all the kingdoms of the world.</a:t>
            </a:r>
          </a:p>
          <a:p>
            <a:pPr marL="0" indent="0">
              <a:buNone/>
            </a:pPr>
            <a:r>
              <a:rPr lang="en-US" b="1" baseline="30000" dirty="0"/>
              <a:t>6 </a:t>
            </a:r>
            <a:r>
              <a:rPr lang="en-US" dirty="0"/>
              <a:t>‘I will give you authority over all of this,’ said the devil, ‘and all the prestige that goes with it. It’s been given to me, you see, and I give it to anyone I like. </a:t>
            </a:r>
            <a:r>
              <a:rPr lang="en-US" b="1" baseline="30000" dirty="0"/>
              <a:t>7 </a:t>
            </a:r>
            <a:r>
              <a:rPr lang="en-US" dirty="0"/>
              <a:t>So it can all be yours . . . if you will just worship me.’</a:t>
            </a:r>
          </a:p>
        </p:txBody>
      </p:sp>
    </p:spTree>
    <p:extLst>
      <p:ext uri="{BB962C8B-B14F-4D97-AF65-F5344CB8AC3E}">
        <p14:creationId xmlns:p14="http://schemas.microsoft.com/office/powerpoint/2010/main" val="3425486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dirty="0"/>
              <a:t>Work hard to show the results of your salvation, obeying God with deep reverence and fear. </a:t>
            </a:r>
            <a:r>
              <a:rPr lang="en-US" b="1" baseline="30000" dirty="0"/>
              <a:t>13 </a:t>
            </a:r>
            <a:r>
              <a:rPr lang="en-US" dirty="0"/>
              <a:t>For God is working in you, giving you the desire and the power to do what pleases him.</a:t>
            </a:r>
          </a:p>
        </p:txBody>
      </p:sp>
    </p:spTree>
    <p:extLst>
      <p:ext uri="{BB962C8B-B14F-4D97-AF65-F5344CB8AC3E}">
        <p14:creationId xmlns:p14="http://schemas.microsoft.com/office/powerpoint/2010/main" val="344625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lstStyle/>
          <a:p>
            <a:pPr marL="0" indent="0">
              <a:buNone/>
            </a:pPr>
            <a:r>
              <a:rPr lang="en-US" b="1" baseline="30000" dirty="0"/>
              <a:t>6 </a:t>
            </a:r>
            <a:r>
              <a:rPr lang="en-US" dirty="0"/>
              <a:t>Though he was God,</a:t>
            </a:r>
            <a:br>
              <a:rPr lang="en-US" dirty="0"/>
            </a:br>
            <a:r>
              <a:rPr lang="en-US" dirty="0"/>
              <a:t>    he did not think of equality with God</a:t>
            </a:r>
            <a:br>
              <a:rPr lang="en-US" dirty="0"/>
            </a:br>
            <a:r>
              <a:rPr lang="en-US" dirty="0"/>
              <a:t>    as something to cling to.</a:t>
            </a:r>
            <a:br>
              <a:rPr lang="en-US" dirty="0"/>
            </a:br>
            <a:r>
              <a:rPr lang="en-US" b="1" baseline="30000" dirty="0"/>
              <a:t>7 </a:t>
            </a:r>
            <a:r>
              <a:rPr lang="en-US" dirty="0"/>
              <a:t>Instead, he gave up his divine privileges;</a:t>
            </a:r>
            <a:br>
              <a:rPr lang="en-US" dirty="0"/>
            </a:br>
            <a:r>
              <a:rPr lang="en-US" dirty="0"/>
              <a:t>    he took the humble position of a slave</a:t>
            </a:r>
            <a:br>
              <a:rPr lang="en-US" dirty="0"/>
            </a:br>
            <a:r>
              <a:rPr lang="en-US" dirty="0"/>
              <a:t>    and was born as a human being.</a:t>
            </a:r>
            <a:br>
              <a:rPr lang="en-US" dirty="0"/>
            </a:br>
            <a:r>
              <a:rPr lang="en-US" dirty="0"/>
              <a:t>When he appeared in human form,</a:t>
            </a:r>
            <a:br>
              <a:rPr lang="en-US" dirty="0"/>
            </a:br>
            <a:r>
              <a:rPr lang="en-US" b="1" baseline="30000" dirty="0"/>
              <a:t>8 </a:t>
            </a:r>
            <a:r>
              <a:rPr lang="en-US" dirty="0"/>
              <a:t>    he humbled himself in obedience to God</a:t>
            </a:r>
            <a:br>
              <a:rPr lang="en-US" dirty="0"/>
            </a:br>
            <a:r>
              <a:rPr lang="en-US" dirty="0"/>
              <a:t>    and died a criminal’s death on a cross.</a:t>
            </a:r>
          </a:p>
        </p:txBody>
      </p:sp>
    </p:spTree>
    <p:extLst>
      <p:ext uri="{BB962C8B-B14F-4D97-AF65-F5344CB8AC3E}">
        <p14:creationId xmlns:p14="http://schemas.microsoft.com/office/powerpoint/2010/main" val="1950987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2</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lstStyle/>
          <a:p>
            <a:pPr marL="0" indent="0">
              <a:buNone/>
            </a:pPr>
            <a:r>
              <a:rPr lang="en-US" b="1" baseline="30000" dirty="0"/>
              <a:t>52 </a:t>
            </a:r>
            <a:r>
              <a:rPr lang="en-US" dirty="0"/>
              <a:t>Jesus grew in wisdom and stature, and in favor with God and man.</a:t>
            </a:r>
          </a:p>
        </p:txBody>
      </p:sp>
    </p:spTree>
    <p:extLst>
      <p:ext uri="{BB962C8B-B14F-4D97-AF65-F5344CB8AC3E}">
        <p14:creationId xmlns:p14="http://schemas.microsoft.com/office/powerpoint/2010/main" val="370572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3</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lstStyle/>
          <a:p>
            <a:pPr marL="0" indent="0">
              <a:buNone/>
            </a:pPr>
            <a:r>
              <a:rPr lang="en-US" b="1" baseline="30000" dirty="0"/>
              <a:t>21 </a:t>
            </a:r>
            <a:r>
              <a:rPr lang="en-US" dirty="0"/>
              <a:t>When all the people were being baptized, Jesus was baptized too. And as he was praying, heaven was opened </a:t>
            </a:r>
            <a:r>
              <a:rPr lang="en-US" b="1" baseline="30000" dirty="0"/>
              <a:t>22 </a:t>
            </a:r>
            <a:r>
              <a:rPr lang="en-US" dirty="0"/>
              <a:t>and the Holy Spirit descended on him in bodily form like a dove. And a voice came from heaven: “You are my Son, whom I love; with you I am well pleased.”</a:t>
            </a:r>
          </a:p>
        </p:txBody>
      </p:sp>
    </p:spTree>
    <p:extLst>
      <p:ext uri="{BB962C8B-B14F-4D97-AF65-F5344CB8AC3E}">
        <p14:creationId xmlns:p14="http://schemas.microsoft.com/office/powerpoint/2010/main" val="422442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lnSpcReduction="10000"/>
          </a:bodyPr>
          <a:lstStyle/>
          <a:p>
            <a:pPr marL="0" indent="0">
              <a:buNone/>
            </a:pPr>
            <a:r>
              <a:rPr lang="en-US" b="1" dirty="0"/>
              <a:t> </a:t>
            </a:r>
            <a:r>
              <a:rPr lang="en-US" dirty="0"/>
              <a:t>Jesus returned from the Jordan, filled with the spirit. The spirit took him off into the wilderness </a:t>
            </a:r>
            <a:r>
              <a:rPr lang="en-US" b="1" baseline="30000" dirty="0"/>
              <a:t>2 </a:t>
            </a:r>
            <a:r>
              <a:rPr lang="en-US" dirty="0"/>
              <a:t>for forty days, to be tested by the devil. He ate nothing during that time, and at the end of it he was hungry.</a:t>
            </a:r>
          </a:p>
          <a:p>
            <a:pPr marL="0" indent="0">
              <a:buNone/>
            </a:pPr>
            <a:r>
              <a:rPr lang="en-US" b="1" baseline="30000" dirty="0"/>
              <a:t>3 </a:t>
            </a:r>
            <a:r>
              <a:rPr lang="en-US" dirty="0"/>
              <a:t>‘If you are God’s son,’ said the devil, ‘tell this stone to become a loaf of bread.’</a:t>
            </a:r>
          </a:p>
          <a:p>
            <a:pPr marL="0" indent="0">
              <a:buNone/>
            </a:pPr>
            <a:r>
              <a:rPr lang="en-US" b="1" baseline="30000" dirty="0"/>
              <a:t>4 </a:t>
            </a:r>
            <a:r>
              <a:rPr lang="en-US" dirty="0"/>
              <a:t>‘It is written,’ replied Jesus, ‘ “It takes more than bread to keep you alive.” ’</a:t>
            </a:r>
          </a:p>
          <a:p>
            <a:pPr marL="0" indent="0">
              <a:buNone/>
            </a:pPr>
            <a:r>
              <a:rPr lang="en-US" b="1" baseline="30000" dirty="0"/>
              <a:t>5 </a:t>
            </a:r>
            <a:r>
              <a:rPr lang="en-US" dirty="0"/>
              <a:t>The devil then took him up and showed him, in an instant, all the kingdoms of the world.</a:t>
            </a:r>
          </a:p>
          <a:p>
            <a:pPr marL="0" indent="0">
              <a:buNone/>
            </a:pPr>
            <a:r>
              <a:rPr lang="en-US" b="1" baseline="30000" dirty="0"/>
              <a:t>6 </a:t>
            </a:r>
            <a:r>
              <a:rPr lang="en-US" dirty="0"/>
              <a:t>‘I will give you authority over all of this,’ said the devil, ‘and all the prestige that goes with it. It’s been given to me, you see, and I give it to anyone I like. </a:t>
            </a:r>
            <a:r>
              <a:rPr lang="en-US" b="1" baseline="30000" dirty="0"/>
              <a:t>7 </a:t>
            </a:r>
            <a:r>
              <a:rPr lang="en-US" dirty="0"/>
              <a:t>So it can all be yours . . . if you will just worship me.’</a:t>
            </a:r>
          </a:p>
        </p:txBody>
      </p:sp>
    </p:spTree>
    <p:extLst>
      <p:ext uri="{BB962C8B-B14F-4D97-AF65-F5344CB8AC3E}">
        <p14:creationId xmlns:p14="http://schemas.microsoft.com/office/powerpoint/2010/main" val="309569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lnSpcReduction="10000"/>
          </a:bodyPr>
          <a:lstStyle/>
          <a:p>
            <a:pPr marL="0" indent="0">
              <a:buNone/>
            </a:pPr>
            <a:r>
              <a:rPr lang="en-US" b="1" baseline="30000"/>
              <a:t>8</a:t>
            </a:r>
            <a:r>
              <a:rPr lang="en-US" b="1" baseline="30000" dirty="0"/>
              <a:t> </a:t>
            </a:r>
            <a:r>
              <a:rPr lang="en-US" dirty="0"/>
              <a:t>‘It is written,’ replied Jesus, ‘ “The Lord your God is the one you must worship; he is the only one you must serve.” ’</a:t>
            </a:r>
          </a:p>
          <a:p>
            <a:pPr marL="0" indent="0">
              <a:buNone/>
            </a:pPr>
            <a:r>
              <a:rPr lang="en-US" b="1" baseline="30000" dirty="0"/>
              <a:t>9 </a:t>
            </a:r>
            <a:r>
              <a:rPr lang="en-US" dirty="0"/>
              <a:t>Then the devil took him to Jerusalem, and stood him on a pinnacle of the Temple.</a:t>
            </a:r>
          </a:p>
          <a:p>
            <a:pPr marL="0" indent="0">
              <a:buNone/>
            </a:pPr>
            <a:r>
              <a:rPr lang="en-US" dirty="0"/>
              <a:t>‘If you are God’s son,’ he said, ‘throw yourself down from here; </a:t>
            </a:r>
            <a:r>
              <a:rPr lang="en-US" b="1" baseline="30000" dirty="0"/>
              <a:t>10 </a:t>
            </a:r>
            <a:r>
              <a:rPr lang="en-US" dirty="0"/>
              <a:t>it’s written that “He will give his angels a command about you, to look after you”; </a:t>
            </a:r>
            <a:r>
              <a:rPr lang="en-US" b="1" baseline="30000" dirty="0"/>
              <a:t>11 </a:t>
            </a:r>
            <a:r>
              <a:rPr lang="en-US" dirty="0"/>
              <a:t>and “They will carry you in their hands, so that you won’t hit your foot against a stone.” ’</a:t>
            </a:r>
          </a:p>
          <a:p>
            <a:pPr marL="0" indent="0">
              <a:buNone/>
            </a:pPr>
            <a:r>
              <a:rPr lang="en-US" b="1" baseline="30000" dirty="0"/>
              <a:t>12 </a:t>
            </a:r>
            <a:r>
              <a:rPr lang="en-US" dirty="0"/>
              <a:t>‘It has been said,’ replied Jesus, ‘ “You mustn’t put the Lord your God to the test.” ’</a:t>
            </a:r>
          </a:p>
          <a:p>
            <a:pPr marL="0" indent="0">
              <a:buNone/>
            </a:pPr>
            <a:r>
              <a:rPr lang="en-US" b="1" baseline="30000" dirty="0"/>
              <a:t>13 </a:t>
            </a:r>
            <a:r>
              <a:rPr lang="en-US" dirty="0"/>
              <a:t>When the devil had finished each temptation, he left him until another opportunity.</a:t>
            </a:r>
          </a:p>
        </p:txBody>
      </p:sp>
    </p:spTree>
    <p:extLst>
      <p:ext uri="{BB962C8B-B14F-4D97-AF65-F5344CB8AC3E}">
        <p14:creationId xmlns:p14="http://schemas.microsoft.com/office/powerpoint/2010/main" val="120034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lnSpcReduction="10000"/>
          </a:bodyPr>
          <a:lstStyle/>
          <a:p>
            <a:pPr marL="0" indent="0">
              <a:buNone/>
            </a:pPr>
            <a:r>
              <a:rPr lang="en-US" b="1" baseline="30000"/>
              <a:t>8</a:t>
            </a:r>
            <a:r>
              <a:rPr lang="en-US" b="1" baseline="30000" dirty="0"/>
              <a:t> </a:t>
            </a:r>
            <a:r>
              <a:rPr lang="en-US" dirty="0"/>
              <a:t>‘It is written,’ replied Jesus, ‘ “The Lord your God is the one you must worship; he is the only one you must serve.” ’</a:t>
            </a:r>
          </a:p>
          <a:p>
            <a:pPr marL="0" indent="0">
              <a:buNone/>
            </a:pPr>
            <a:r>
              <a:rPr lang="en-US" b="1" baseline="30000" dirty="0"/>
              <a:t>9 </a:t>
            </a:r>
            <a:r>
              <a:rPr lang="en-US" dirty="0"/>
              <a:t>Then the devil took him to Jerusalem, and stood him on a pinnacle of the Temple.</a:t>
            </a:r>
          </a:p>
          <a:p>
            <a:pPr marL="0" indent="0">
              <a:buNone/>
            </a:pPr>
            <a:r>
              <a:rPr lang="en-US" dirty="0"/>
              <a:t>‘If you are God’s son,’ he said, ‘throw yourself down from here; </a:t>
            </a:r>
            <a:r>
              <a:rPr lang="en-US" b="1" baseline="30000" dirty="0"/>
              <a:t>10 </a:t>
            </a:r>
            <a:r>
              <a:rPr lang="en-US" dirty="0"/>
              <a:t>it’s written that “He will give his angels a command about you, to look after you”; </a:t>
            </a:r>
            <a:r>
              <a:rPr lang="en-US" b="1" baseline="30000" dirty="0"/>
              <a:t>11 </a:t>
            </a:r>
            <a:r>
              <a:rPr lang="en-US" dirty="0"/>
              <a:t>and “They will carry you in their hands, so that you won’t hit your foot against a stone.” ’</a:t>
            </a:r>
          </a:p>
          <a:p>
            <a:pPr marL="0" indent="0">
              <a:buNone/>
            </a:pPr>
            <a:r>
              <a:rPr lang="en-US" b="1" baseline="30000" dirty="0"/>
              <a:t>12 </a:t>
            </a:r>
            <a:r>
              <a:rPr lang="en-US" dirty="0"/>
              <a:t>‘It has been said,’ replied Jesus, ‘ “You mustn’t put the Lord your God to the test.” ’</a:t>
            </a:r>
          </a:p>
          <a:p>
            <a:pPr marL="0" indent="0">
              <a:buNone/>
            </a:pPr>
            <a:r>
              <a:rPr lang="en-US" b="1" baseline="30000" dirty="0"/>
              <a:t>13 </a:t>
            </a:r>
            <a:r>
              <a:rPr lang="en-US" dirty="0"/>
              <a:t>When the devil had finished each temptation, he left him until another opportunity.</a:t>
            </a:r>
          </a:p>
        </p:txBody>
      </p:sp>
    </p:spTree>
    <p:extLst>
      <p:ext uri="{BB962C8B-B14F-4D97-AF65-F5344CB8AC3E}">
        <p14:creationId xmlns:p14="http://schemas.microsoft.com/office/powerpoint/2010/main" val="157286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a:bodyPr>
          <a:lstStyle/>
          <a:p>
            <a:pPr marL="0" indent="0">
              <a:buNone/>
            </a:pPr>
            <a:r>
              <a:rPr lang="en-US" b="1" baseline="30000" dirty="0"/>
              <a:t>14 </a:t>
            </a:r>
            <a:r>
              <a:rPr lang="en-US" dirty="0"/>
              <a:t>Jesus returned to Galilee in the power of the spirit. Word about him went out throughout the whole district. </a:t>
            </a:r>
            <a:r>
              <a:rPr lang="en-US" b="1" baseline="30000" dirty="0"/>
              <a:t>15 </a:t>
            </a:r>
            <a:r>
              <a:rPr lang="en-US" dirty="0"/>
              <a:t>He taught in their synagogues, and gained a great reputation all around.</a:t>
            </a:r>
          </a:p>
        </p:txBody>
      </p:sp>
    </p:spTree>
    <p:extLst>
      <p:ext uri="{BB962C8B-B14F-4D97-AF65-F5344CB8AC3E}">
        <p14:creationId xmlns:p14="http://schemas.microsoft.com/office/powerpoint/2010/main" val="171476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C6FB-8D1B-4527-9D12-8915B6190DBE}"/>
              </a:ext>
            </a:extLst>
          </p:cNvPr>
          <p:cNvSpPr>
            <a:spLocks noGrp="1"/>
          </p:cNvSpPr>
          <p:nvPr>
            <p:ph type="title"/>
          </p:nvPr>
        </p:nvSpPr>
        <p:spPr>
          <a:xfrm>
            <a:off x="838200" y="365126"/>
            <a:ext cx="10515600" cy="482600"/>
          </a:xfrm>
        </p:spPr>
        <p:txBody>
          <a:bodyPr>
            <a:normAutofit/>
          </a:bodyPr>
          <a:lstStyle/>
          <a:p>
            <a:r>
              <a:rPr lang="en-US" sz="2800" dirty="0"/>
              <a:t>Luke 4</a:t>
            </a:r>
          </a:p>
        </p:txBody>
      </p:sp>
      <p:sp>
        <p:nvSpPr>
          <p:cNvPr id="3" name="Content Placeholder 2">
            <a:extLst>
              <a:ext uri="{FF2B5EF4-FFF2-40B4-BE49-F238E27FC236}">
                <a16:creationId xmlns:a16="http://schemas.microsoft.com/office/drawing/2014/main" id="{10BA6787-6C03-4F59-B99C-58B63CBF5BDF}"/>
              </a:ext>
            </a:extLst>
          </p:cNvPr>
          <p:cNvSpPr>
            <a:spLocks noGrp="1"/>
          </p:cNvSpPr>
          <p:nvPr>
            <p:ph idx="1"/>
          </p:nvPr>
        </p:nvSpPr>
        <p:spPr>
          <a:xfrm>
            <a:off x="904875" y="1114425"/>
            <a:ext cx="10448925" cy="5062538"/>
          </a:xfrm>
        </p:spPr>
        <p:txBody>
          <a:bodyPr anchor="ctr">
            <a:normAutofit fontScale="92500" lnSpcReduction="10000"/>
          </a:bodyPr>
          <a:lstStyle/>
          <a:p>
            <a:pPr marL="0" indent="0">
              <a:buNone/>
            </a:pPr>
            <a:r>
              <a:rPr lang="en-US" b="1" baseline="30000" dirty="0"/>
              <a:t>16 </a:t>
            </a:r>
            <a:r>
              <a:rPr lang="en-US" dirty="0"/>
              <a:t>He went to Nazareth, where he had been brought up, and on the Sabbath day he went into the synagogue, as was his custom. He stood up to read, </a:t>
            </a:r>
            <a:r>
              <a:rPr lang="en-US" b="1" baseline="30000" dirty="0"/>
              <a:t>17 </a:t>
            </a:r>
            <a:r>
              <a:rPr lang="en-US" dirty="0"/>
              <a:t>and the scroll of the prophet Isaiah was handed to him. Unrolling it, he found the place where it is written:</a:t>
            </a:r>
          </a:p>
          <a:p>
            <a:pPr marL="0" indent="0">
              <a:buNone/>
            </a:pPr>
            <a:r>
              <a:rPr lang="en-US" b="1" baseline="30000" dirty="0"/>
              <a:t>18 </a:t>
            </a:r>
            <a:r>
              <a:rPr lang="en-US" dirty="0"/>
              <a:t>“The Spirit of the Lord is on me,</a:t>
            </a:r>
            <a:br>
              <a:rPr lang="en-US" dirty="0"/>
            </a:br>
            <a:r>
              <a:rPr lang="en-US" dirty="0"/>
              <a:t>    because he has anointed me</a:t>
            </a:r>
            <a:br>
              <a:rPr lang="en-US" dirty="0"/>
            </a:br>
            <a:r>
              <a:rPr lang="en-US" dirty="0"/>
              <a:t>    to proclaim good news to the poor.</a:t>
            </a:r>
            <a:br>
              <a:rPr lang="en-US" dirty="0"/>
            </a:br>
            <a:r>
              <a:rPr lang="en-US" dirty="0"/>
              <a:t>He has sent me to proclaim freedom for the prisoners</a:t>
            </a:r>
            <a:br>
              <a:rPr lang="en-US" dirty="0"/>
            </a:br>
            <a:r>
              <a:rPr lang="en-US" dirty="0"/>
              <a:t>    and recovery of sight for the blind,</a:t>
            </a:r>
            <a:br>
              <a:rPr lang="en-US" dirty="0"/>
            </a:br>
            <a:r>
              <a:rPr lang="en-US" dirty="0"/>
              <a:t>to set the oppressed free,</a:t>
            </a:r>
            <a:br>
              <a:rPr lang="en-US" dirty="0"/>
            </a:br>
            <a:r>
              <a:rPr lang="en-US" b="1" baseline="30000" dirty="0"/>
              <a:t>19 </a:t>
            </a:r>
            <a:r>
              <a:rPr lang="en-US" dirty="0"/>
              <a:t>    to proclaim the year of the Lord’s favor.”</a:t>
            </a:r>
          </a:p>
          <a:p>
            <a:pPr marL="0" indent="0">
              <a:buNone/>
            </a:pPr>
            <a:r>
              <a:rPr lang="en-US" b="1" baseline="30000" dirty="0"/>
              <a:t>20 </a:t>
            </a:r>
            <a:r>
              <a:rPr lang="en-US" dirty="0"/>
              <a:t>Then he rolled up the scroll, gave it back to the attendant and sat down. The eyes of everyone in the synagogue were fastened on him. </a:t>
            </a:r>
            <a:r>
              <a:rPr lang="en-US" b="1" baseline="30000" dirty="0"/>
              <a:t>21 </a:t>
            </a:r>
            <a:r>
              <a:rPr lang="en-US" dirty="0"/>
              <a:t>He began by saying to them, “Today this scripture is fulfilled in your hearing.”</a:t>
            </a:r>
          </a:p>
        </p:txBody>
      </p:sp>
    </p:spTree>
    <p:extLst>
      <p:ext uri="{BB962C8B-B14F-4D97-AF65-F5344CB8AC3E}">
        <p14:creationId xmlns:p14="http://schemas.microsoft.com/office/powerpoint/2010/main" val="270492271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63</TotalTime>
  <Words>84</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Corbel</vt:lpstr>
      <vt:lpstr>Depth</vt:lpstr>
      <vt:lpstr>Test</vt:lpstr>
      <vt:lpstr>Philippians 2</vt:lpstr>
      <vt:lpstr>Luke 2</vt:lpstr>
      <vt:lpstr>Luke 3</vt:lpstr>
      <vt:lpstr>Luke 4</vt:lpstr>
      <vt:lpstr>Luke 4</vt:lpstr>
      <vt:lpstr>Luke 4</vt:lpstr>
      <vt:lpstr>Luke 4</vt:lpstr>
      <vt:lpstr>Luke 4</vt:lpstr>
      <vt:lpstr>Luke 4</vt:lpstr>
      <vt:lpstr>Luke 4</vt:lpstr>
      <vt:lpstr>Luke 4</vt:lpstr>
      <vt:lpstr>Philippians 2</vt:lpstr>
      <vt:lpstr>Philippians 2</vt:lpstr>
      <vt:lpstr>Luke 4</vt:lpstr>
      <vt:lpstr>Philippians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Jonathan Stamper</dc:creator>
  <cp:lastModifiedBy>Jonathan Stamper</cp:lastModifiedBy>
  <cp:revision>5</cp:revision>
  <dcterms:created xsi:type="dcterms:W3CDTF">2019-02-24T13:43:23Z</dcterms:created>
  <dcterms:modified xsi:type="dcterms:W3CDTF">2019-02-24T14:46:49Z</dcterms:modified>
</cp:coreProperties>
</file>