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91" r:id="rId6"/>
    <p:sldId id="292" r:id="rId7"/>
    <p:sldId id="293" r:id="rId8"/>
    <p:sldId id="294" r:id="rId9"/>
    <p:sldId id="296" r:id="rId10"/>
    <p:sldId id="295" r:id="rId11"/>
    <p:sldId id="298" r:id="rId12"/>
    <p:sldId id="300" r:id="rId13"/>
    <p:sldId id="299" r:id="rId14"/>
    <p:sldId id="301" r:id="rId15"/>
    <p:sldId id="305" r:id="rId16"/>
    <p:sldId id="302" r:id="rId17"/>
    <p:sldId id="304" r:id="rId18"/>
    <p:sldId id="306" r:id="rId19"/>
    <p:sldId id="307" r:id="rId20"/>
    <p:sldId id="308" r:id="rId21"/>
    <p:sldId id="309" r:id="rId22"/>
    <p:sldId id="311" r:id="rId23"/>
    <p:sldId id="313" r:id="rId24"/>
    <p:sldId id="314" r:id="rId25"/>
    <p:sldId id="315"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4" d="100"/>
          <a:sy n="64" d="100"/>
        </p:scale>
        <p:origin x="748"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12/1/2018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12/1/2018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12/1/2018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12/1/2018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12/1/2018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12/1/2018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12/1/2018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12/1/2018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12/1/2018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12/1/2018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12/1/2018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12/1/2018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B6511-431E-4A86-9BE2-64773EC4222F}"/>
              </a:ext>
            </a:extLst>
          </p:cNvPr>
          <p:cNvSpPr>
            <a:spLocks noGrp="1"/>
          </p:cNvSpPr>
          <p:nvPr>
            <p:ph type="ctrTitle"/>
          </p:nvPr>
        </p:nvSpPr>
        <p:spPr/>
        <p:txBody>
          <a:bodyPr/>
          <a:lstStyle/>
          <a:p>
            <a:r>
              <a:rPr lang="en-US" dirty="0"/>
              <a:t>How-to</a:t>
            </a:r>
          </a:p>
        </p:txBody>
      </p:sp>
      <p:sp>
        <p:nvSpPr>
          <p:cNvPr id="3" name="Subtitle 2">
            <a:extLst>
              <a:ext uri="{FF2B5EF4-FFF2-40B4-BE49-F238E27FC236}">
                <a16:creationId xmlns:a16="http://schemas.microsoft.com/office/drawing/2014/main" id="{1CE6FD12-2396-4790-9338-89095D0D6234}"/>
              </a:ext>
            </a:extLst>
          </p:cNvPr>
          <p:cNvSpPr>
            <a:spLocks noGrp="1"/>
          </p:cNvSpPr>
          <p:nvPr>
            <p:ph type="subTitle" idx="1"/>
          </p:nvPr>
        </p:nvSpPr>
        <p:spPr/>
        <p:txBody>
          <a:bodyPr/>
          <a:lstStyle/>
          <a:p>
            <a:r>
              <a:rPr lang="en-US" dirty="0"/>
              <a:t>Joy to the World – part 2</a:t>
            </a:r>
          </a:p>
        </p:txBody>
      </p:sp>
    </p:spTree>
    <p:extLst>
      <p:ext uri="{BB962C8B-B14F-4D97-AF65-F5344CB8AC3E}">
        <p14:creationId xmlns:p14="http://schemas.microsoft.com/office/powerpoint/2010/main" val="1207481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412B2-B138-4734-9199-E7CA26E7C2BB}"/>
              </a:ext>
            </a:extLst>
          </p:cNvPr>
          <p:cNvSpPr>
            <a:spLocks noGrp="1"/>
          </p:cNvSpPr>
          <p:nvPr>
            <p:ph type="title"/>
          </p:nvPr>
        </p:nvSpPr>
        <p:spPr>
          <a:xfrm>
            <a:off x="838200" y="365126"/>
            <a:ext cx="10515600" cy="511568"/>
          </a:xfrm>
        </p:spPr>
        <p:txBody>
          <a:bodyPr>
            <a:normAutofit/>
          </a:bodyPr>
          <a:lstStyle/>
          <a:p>
            <a:r>
              <a:rPr lang="en-US" sz="2800" dirty="0"/>
              <a:t>Deuteronomy 23</a:t>
            </a:r>
          </a:p>
        </p:txBody>
      </p:sp>
      <p:sp>
        <p:nvSpPr>
          <p:cNvPr id="3" name="Content Placeholder 2">
            <a:extLst>
              <a:ext uri="{FF2B5EF4-FFF2-40B4-BE49-F238E27FC236}">
                <a16:creationId xmlns:a16="http://schemas.microsoft.com/office/drawing/2014/main" id="{C52EA360-C2A0-47D7-B5CC-A28786526C9A}"/>
              </a:ext>
            </a:extLst>
          </p:cNvPr>
          <p:cNvSpPr>
            <a:spLocks noGrp="1"/>
          </p:cNvSpPr>
          <p:nvPr>
            <p:ph idx="1"/>
          </p:nvPr>
        </p:nvSpPr>
        <p:spPr>
          <a:xfrm>
            <a:off x="838200" y="1084082"/>
            <a:ext cx="10515600" cy="5092881"/>
          </a:xfrm>
        </p:spPr>
        <p:txBody>
          <a:bodyPr anchor="ctr">
            <a:normAutofit/>
          </a:bodyPr>
          <a:lstStyle/>
          <a:p>
            <a:pPr marL="0" indent="0">
              <a:buNone/>
            </a:pPr>
            <a:r>
              <a:rPr lang="en-US" b="1" baseline="30000" dirty="0"/>
              <a:t>3 </a:t>
            </a:r>
            <a:r>
              <a:rPr lang="en-US" dirty="0"/>
              <a:t>“No Ammonite or Moabite or any of their descendants for ten generations may be admitted to the assembly of the </a:t>
            </a:r>
            <a:r>
              <a:rPr lang="en-US" cap="small" dirty="0"/>
              <a:t>Lord</a:t>
            </a:r>
            <a:r>
              <a:rPr lang="en-US" dirty="0"/>
              <a:t>. </a:t>
            </a:r>
            <a:r>
              <a:rPr lang="en-US" b="1" baseline="30000" dirty="0"/>
              <a:t>4 </a:t>
            </a:r>
            <a:r>
              <a:rPr lang="en-US" dirty="0"/>
              <a:t>These nations did not welcome you with food and water when you came out of Egypt. Instead, they hired Balaam son of </a:t>
            </a:r>
            <a:r>
              <a:rPr lang="en-US" dirty="0" err="1"/>
              <a:t>Beor</a:t>
            </a:r>
            <a:r>
              <a:rPr lang="en-US" dirty="0"/>
              <a:t> to curse you. </a:t>
            </a:r>
            <a:r>
              <a:rPr lang="en-US" b="1" baseline="30000" dirty="0"/>
              <a:t>5 </a:t>
            </a:r>
            <a:r>
              <a:rPr lang="en-US" dirty="0"/>
              <a:t>But the </a:t>
            </a:r>
            <a:r>
              <a:rPr lang="en-US" cap="small" dirty="0"/>
              <a:t>Lord</a:t>
            </a:r>
            <a:r>
              <a:rPr lang="en-US" dirty="0"/>
              <a:t> your God refused to listen to Balaam. He turned the intended curse into a blessing because the </a:t>
            </a:r>
            <a:r>
              <a:rPr lang="en-US" cap="small" dirty="0"/>
              <a:t>Lord</a:t>
            </a:r>
            <a:r>
              <a:rPr lang="en-US" dirty="0"/>
              <a:t> your God loves you. </a:t>
            </a:r>
            <a:r>
              <a:rPr lang="en-US" b="1" baseline="30000" dirty="0"/>
              <a:t>6 </a:t>
            </a:r>
            <a:r>
              <a:rPr lang="en-US" dirty="0"/>
              <a:t>As long as you live, you must never promote the welfare and prosperity of the Ammonites or Moabites.</a:t>
            </a:r>
          </a:p>
        </p:txBody>
      </p:sp>
    </p:spTree>
    <p:extLst>
      <p:ext uri="{BB962C8B-B14F-4D97-AF65-F5344CB8AC3E}">
        <p14:creationId xmlns:p14="http://schemas.microsoft.com/office/powerpoint/2010/main" val="3656789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412B2-B138-4734-9199-E7CA26E7C2BB}"/>
              </a:ext>
            </a:extLst>
          </p:cNvPr>
          <p:cNvSpPr>
            <a:spLocks noGrp="1"/>
          </p:cNvSpPr>
          <p:nvPr>
            <p:ph type="title"/>
          </p:nvPr>
        </p:nvSpPr>
        <p:spPr>
          <a:xfrm>
            <a:off x="838200" y="365126"/>
            <a:ext cx="10515600" cy="511568"/>
          </a:xfrm>
        </p:spPr>
        <p:txBody>
          <a:bodyPr>
            <a:normAutofit/>
          </a:bodyPr>
          <a:lstStyle/>
          <a:p>
            <a:r>
              <a:rPr lang="en-US" sz="2800" dirty="0"/>
              <a:t>Nehemiah 13</a:t>
            </a:r>
          </a:p>
        </p:txBody>
      </p:sp>
      <p:sp>
        <p:nvSpPr>
          <p:cNvPr id="3" name="Content Placeholder 2">
            <a:extLst>
              <a:ext uri="{FF2B5EF4-FFF2-40B4-BE49-F238E27FC236}">
                <a16:creationId xmlns:a16="http://schemas.microsoft.com/office/drawing/2014/main" id="{C52EA360-C2A0-47D7-B5CC-A28786526C9A}"/>
              </a:ext>
            </a:extLst>
          </p:cNvPr>
          <p:cNvSpPr>
            <a:spLocks noGrp="1"/>
          </p:cNvSpPr>
          <p:nvPr>
            <p:ph idx="1"/>
          </p:nvPr>
        </p:nvSpPr>
        <p:spPr>
          <a:xfrm>
            <a:off x="838200" y="1084082"/>
            <a:ext cx="10515600" cy="5092881"/>
          </a:xfrm>
        </p:spPr>
        <p:txBody>
          <a:bodyPr anchor="ctr">
            <a:normAutofit/>
          </a:bodyPr>
          <a:lstStyle/>
          <a:p>
            <a:pPr marL="0" indent="0">
              <a:buNone/>
            </a:pPr>
            <a:r>
              <a:rPr lang="en-US" b="1" baseline="30000" dirty="0"/>
              <a:t>3 </a:t>
            </a:r>
            <a:r>
              <a:rPr lang="en-US" dirty="0"/>
              <a:t>When this passage of the Law was read, all those of foreign descent were immediately excluded from the assembly.</a:t>
            </a:r>
          </a:p>
        </p:txBody>
      </p:sp>
    </p:spTree>
    <p:extLst>
      <p:ext uri="{BB962C8B-B14F-4D97-AF65-F5344CB8AC3E}">
        <p14:creationId xmlns:p14="http://schemas.microsoft.com/office/powerpoint/2010/main" val="3440475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412B2-B138-4734-9199-E7CA26E7C2BB}"/>
              </a:ext>
            </a:extLst>
          </p:cNvPr>
          <p:cNvSpPr>
            <a:spLocks noGrp="1"/>
          </p:cNvSpPr>
          <p:nvPr>
            <p:ph type="title"/>
          </p:nvPr>
        </p:nvSpPr>
        <p:spPr>
          <a:xfrm>
            <a:off x="838200" y="365126"/>
            <a:ext cx="10515600" cy="511568"/>
          </a:xfrm>
        </p:spPr>
        <p:txBody>
          <a:bodyPr>
            <a:normAutofit/>
          </a:bodyPr>
          <a:lstStyle/>
          <a:p>
            <a:r>
              <a:rPr lang="en-US" sz="2800" dirty="0"/>
              <a:t>Nehemiah 13</a:t>
            </a:r>
          </a:p>
        </p:txBody>
      </p:sp>
      <p:sp>
        <p:nvSpPr>
          <p:cNvPr id="3" name="Content Placeholder 2">
            <a:extLst>
              <a:ext uri="{FF2B5EF4-FFF2-40B4-BE49-F238E27FC236}">
                <a16:creationId xmlns:a16="http://schemas.microsoft.com/office/drawing/2014/main" id="{C52EA360-C2A0-47D7-B5CC-A28786526C9A}"/>
              </a:ext>
            </a:extLst>
          </p:cNvPr>
          <p:cNvSpPr>
            <a:spLocks noGrp="1"/>
          </p:cNvSpPr>
          <p:nvPr>
            <p:ph idx="1"/>
          </p:nvPr>
        </p:nvSpPr>
        <p:spPr>
          <a:xfrm>
            <a:off x="838200" y="1084082"/>
            <a:ext cx="10515600" cy="5092881"/>
          </a:xfrm>
        </p:spPr>
        <p:txBody>
          <a:bodyPr anchor="ctr">
            <a:normAutofit/>
          </a:bodyPr>
          <a:lstStyle/>
          <a:p>
            <a:pPr marL="0" indent="0">
              <a:buNone/>
            </a:pPr>
            <a:r>
              <a:rPr lang="en-US" b="1" baseline="30000" dirty="0"/>
              <a:t>19 </a:t>
            </a:r>
            <a:r>
              <a:rPr lang="en-US" dirty="0"/>
              <a:t>Then I commanded that the gates of Jerusalem should be shut as darkness fell every Friday evening, not to be opened until the Sabbath ended. I sent some of my own servants to guard the gates so that no merchandise could be brought in on the Sabbath day. </a:t>
            </a:r>
            <a:r>
              <a:rPr lang="en-US" b="1" baseline="30000" dirty="0"/>
              <a:t>20 </a:t>
            </a:r>
            <a:r>
              <a:rPr lang="en-US" dirty="0"/>
              <a:t>The merchants and tradesmen with a variety of wares camped outside Jerusalem once or twice. </a:t>
            </a:r>
            <a:r>
              <a:rPr lang="en-US" b="1" baseline="30000" dirty="0"/>
              <a:t>21 </a:t>
            </a:r>
            <a:r>
              <a:rPr lang="en-US" dirty="0"/>
              <a:t>But I spoke sharply to them and said, “What are you doing out here, camping around the wall? If you do this again, I will arrest you!” And that was the last time they came on the Sabbath. </a:t>
            </a:r>
            <a:r>
              <a:rPr lang="en-US" b="1" baseline="30000" dirty="0"/>
              <a:t>22 </a:t>
            </a:r>
            <a:r>
              <a:rPr lang="en-US" dirty="0"/>
              <a:t>Then I commanded the Levites to purify themselves and to guard the gates in order to preserve the holiness of the Sabbath.</a:t>
            </a:r>
          </a:p>
          <a:p>
            <a:pPr marL="0" indent="0">
              <a:buNone/>
            </a:pPr>
            <a:r>
              <a:rPr lang="en-US" b="1" dirty="0"/>
              <a:t>Remember this good deed also, O my God! Have compassion on me according to your great and unfailing love.</a:t>
            </a:r>
          </a:p>
        </p:txBody>
      </p:sp>
    </p:spTree>
    <p:extLst>
      <p:ext uri="{BB962C8B-B14F-4D97-AF65-F5344CB8AC3E}">
        <p14:creationId xmlns:p14="http://schemas.microsoft.com/office/powerpoint/2010/main" val="1649250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412B2-B138-4734-9199-E7CA26E7C2BB}"/>
              </a:ext>
            </a:extLst>
          </p:cNvPr>
          <p:cNvSpPr>
            <a:spLocks noGrp="1"/>
          </p:cNvSpPr>
          <p:nvPr>
            <p:ph type="title"/>
          </p:nvPr>
        </p:nvSpPr>
        <p:spPr>
          <a:xfrm>
            <a:off x="838200" y="365126"/>
            <a:ext cx="10515600" cy="511568"/>
          </a:xfrm>
        </p:spPr>
        <p:txBody>
          <a:bodyPr>
            <a:normAutofit/>
          </a:bodyPr>
          <a:lstStyle/>
          <a:p>
            <a:r>
              <a:rPr lang="en-US" sz="2800" dirty="0"/>
              <a:t>Nehemiah 13</a:t>
            </a:r>
          </a:p>
        </p:txBody>
      </p:sp>
      <p:sp>
        <p:nvSpPr>
          <p:cNvPr id="3" name="Content Placeholder 2">
            <a:extLst>
              <a:ext uri="{FF2B5EF4-FFF2-40B4-BE49-F238E27FC236}">
                <a16:creationId xmlns:a16="http://schemas.microsoft.com/office/drawing/2014/main" id="{C52EA360-C2A0-47D7-B5CC-A28786526C9A}"/>
              </a:ext>
            </a:extLst>
          </p:cNvPr>
          <p:cNvSpPr>
            <a:spLocks noGrp="1"/>
          </p:cNvSpPr>
          <p:nvPr>
            <p:ph idx="1"/>
          </p:nvPr>
        </p:nvSpPr>
        <p:spPr>
          <a:xfrm>
            <a:off x="838200" y="1084082"/>
            <a:ext cx="10515600" cy="5092881"/>
          </a:xfrm>
        </p:spPr>
        <p:txBody>
          <a:bodyPr anchor="ctr">
            <a:normAutofit/>
          </a:bodyPr>
          <a:lstStyle/>
          <a:p>
            <a:pPr marL="0" indent="0">
              <a:buNone/>
            </a:pPr>
            <a:r>
              <a:rPr lang="en-US" b="1" baseline="30000" dirty="0"/>
              <a:t>23 </a:t>
            </a:r>
            <a:r>
              <a:rPr lang="en-US" dirty="0"/>
              <a:t>About the same time I realized that some of the men of Judah had married women from Ashdod, Ammon, and Moab. </a:t>
            </a:r>
            <a:r>
              <a:rPr lang="en-US" b="1" baseline="30000" dirty="0"/>
              <a:t>24 </a:t>
            </a:r>
            <a:r>
              <a:rPr lang="en-US" dirty="0"/>
              <a:t>Furthermore, half their children spoke the language of Ashdod or of some other people and could not speak the language of Judah at all. </a:t>
            </a:r>
            <a:r>
              <a:rPr lang="en-US" b="1" baseline="30000" dirty="0"/>
              <a:t>25 </a:t>
            </a:r>
            <a:r>
              <a:rPr lang="en-US" dirty="0"/>
              <a:t>So I confronted them and called down curses on them. I beat some of them and pulled out their hair. I made them swear in the name of God that they would not let their children intermarry with the pagan people of the land.</a:t>
            </a:r>
          </a:p>
          <a:p>
            <a:pPr marL="0" indent="0">
              <a:buNone/>
            </a:pPr>
            <a:r>
              <a:rPr lang="en-US" b="1" baseline="30000" dirty="0"/>
              <a:t>28 </a:t>
            </a:r>
            <a:r>
              <a:rPr lang="en-US" dirty="0"/>
              <a:t>One of the sons of </a:t>
            </a:r>
            <a:r>
              <a:rPr lang="en-US" dirty="0" err="1"/>
              <a:t>Joiada</a:t>
            </a:r>
            <a:r>
              <a:rPr lang="en-US" dirty="0"/>
              <a:t> son of </a:t>
            </a:r>
            <a:r>
              <a:rPr lang="en-US" dirty="0" err="1"/>
              <a:t>Eliashib</a:t>
            </a:r>
            <a:r>
              <a:rPr lang="en-US" dirty="0"/>
              <a:t> the high priest had married a daughter of Sanballat the </a:t>
            </a:r>
            <a:r>
              <a:rPr lang="en-US" dirty="0" err="1"/>
              <a:t>Horonite</a:t>
            </a:r>
            <a:r>
              <a:rPr lang="en-US" dirty="0"/>
              <a:t>, so I banished him from my presence.</a:t>
            </a:r>
          </a:p>
        </p:txBody>
      </p:sp>
    </p:spTree>
    <p:extLst>
      <p:ext uri="{BB962C8B-B14F-4D97-AF65-F5344CB8AC3E}">
        <p14:creationId xmlns:p14="http://schemas.microsoft.com/office/powerpoint/2010/main" val="6713449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412B2-B138-4734-9199-E7CA26E7C2BB}"/>
              </a:ext>
            </a:extLst>
          </p:cNvPr>
          <p:cNvSpPr>
            <a:spLocks noGrp="1"/>
          </p:cNvSpPr>
          <p:nvPr>
            <p:ph type="title"/>
          </p:nvPr>
        </p:nvSpPr>
        <p:spPr>
          <a:xfrm>
            <a:off x="838200" y="365126"/>
            <a:ext cx="10515600" cy="511568"/>
          </a:xfrm>
        </p:spPr>
        <p:txBody>
          <a:bodyPr>
            <a:normAutofit/>
          </a:bodyPr>
          <a:lstStyle/>
          <a:p>
            <a:r>
              <a:rPr lang="en-US" sz="2800" dirty="0"/>
              <a:t>Nehemiah 13</a:t>
            </a:r>
          </a:p>
        </p:txBody>
      </p:sp>
      <p:sp>
        <p:nvSpPr>
          <p:cNvPr id="3" name="Content Placeholder 2">
            <a:extLst>
              <a:ext uri="{FF2B5EF4-FFF2-40B4-BE49-F238E27FC236}">
                <a16:creationId xmlns:a16="http://schemas.microsoft.com/office/drawing/2014/main" id="{C52EA360-C2A0-47D7-B5CC-A28786526C9A}"/>
              </a:ext>
            </a:extLst>
          </p:cNvPr>
          <p:cNvSpPr>
            <a:spLocks noGrp="1"/>
          </p:cNvSpPr>
          <p:nvPr>
            <p:ph idx="1"/>
          </p:nvPr>
        </p:nvSpPr>
        <p:spPr>
          <a:xfrm>
            <a:off x="838200" y="1084082"/>
            <a:ext cx="10515600" cy="5092881"/>
          </a:xfrm>
        </p:spPr>
        <p:txBody>
          <a:bodyPr anchor="ctr">
            <a:normAutofit/>
          </a:bodyPr>
          <a:lstStyle/>
          <a:p>
            <a:pPr marL="0" indent="0">
              <a:buNone/>
            </a:pPr>
            <a:r>
              <a:rPr lang="en-US" b="1" baseline="30000" dirty="0"/>
              <a:t>30 </a:t>
            </a:r>
            <a:r>
              <a:rPr lang="en-US" dirty="0"/>
              <a:t>So I purged out everything foreign and assigned tasks to the priests and Levites, making certain that each knew his work. </a:t>
            </a:r>
          </a:p>
          <a:p>
            <a:pPr marL="0" indent="0">
              <a:buNone/>
            </a:pPr>
            <a:endParaRPr lang="en-US" b="1" dirty="0"/>
          </a:p>
          <a:p>
            <a:pPr marL="0" indent="0">
              <a:buNone/>
            </a:pPr>
            <a:r>
              <a:rPr lang="en-US" b="1" dirty="0"/>
              <a:t>Remember this in my favor, O my God.</a:t>
            </a:r>
          </a:p>
        </p:txBody>
      </p:sp>
    </p:spTree>
    <p:extLst>
      <p:ext uri="{BB962C8B-B14F-4D97-AF65-F5344CB8AC3E}">
        <p14:creationId xmlns:p14="http://schemas.microsoft.com/office/powerpoint/2010/main" val="16480264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412B2-B138-4734-9199-E7CA26E7C2BB}"/>
              </a:ext>
            </a:extLst>
          </p:cNvPr>
          <p:cNvSpPr>
            <a:spLocks noGrp="1"/>
          </p:cNvSpPr>
          <p:nvPr>
            <p:ph type="title"/>
          </p:nvPr>
        </p:nvSpPr>
        <p:spPr>
          <a:xfrm>
            <a:off x="838200" y="365126"/>
            <a:ext cx="10515600" cy="511568"/>
          </a:xfrm>
        </p:spPr>
        <p:txBody>
          <a:bodyPr>
            <a:normAutofit/>
          </a:bodyPr>
          <a:lstStyle/>
          <a:p>
            <a:r>
              <a:rPr lang="en-US" sz="2800" dirty="0" err="1"/>
              <a:t>Levitcus</a:t>
            </a:r>
            <a:r>
              <a:rPr lang="en-US" sz="2800" dirty="0"/>
              <a:t> 19</a:t>
            </a:r>
          </a:p>
        </p:txBody>
      </p:sp>
      <p:sp>
        <p:nvSpPr>
          <p:cNvPr id="3" name="Content Placeholder 2">
            <a:extLst>
              <a:ext uri="{FF2B5EF4-FFF2-40B4-BE49-F238E27FC236}">
                <a16:creationId xmlns:a16="http://schemas.microsoft.com/office/drawing/2014/main" id="{C52EA360-C2A0-47D7-B5CC-A28786526C9A}"/>
              </a:ext>
            </a:extLst>
          </p:cNvPr>
          <p:cNvSpPr>
            <a:spLocks noGrp="1"/>
          </p:cNvSpPr>
          <p:nvPr>
            <p:ph idx="1"/>
          </p:nvPr>
        </p:nvSpPr>
        <p:spPr>
          <a:xfrm>
            <a:off x="838200" y="1084082"/>
            <a:ext cx="10515600" cy="5092881"/>
          </a:xfrm>
        </p:spPr>
        <p:txBody>
          <a:bodyPr anchor="ctr">
            <a:normAutofit/>
          </a:bodyPr>
          <a:lstStyle/>
          <a:p>
            <a:pPr marL="0" indent="0">
              <a:buNone/>
            </a:pPr>
            <a:r>
              <a:rPr lang="en-US" b="1" baseline="30000" dirty="0"/>
              <a:t>9 </a:t>
            </a:r>
            <a:r>
              <a:rPr lang="en-US" dirty="0"/>
              <a:t>“‘When you reap the harvest of your land, do not reap to the very edges of your field or gather the gleanings of your harvest. </a:t>
            </a:r>
            <a:r>
              <a:rPr lang="en-US" b="1" baseline="30000" dirty="0"/>
              <a:t>10 </a:t>
            </a:r>
            <a:r>
              <a:rPr lang="en-US" dirty="0"/>
              <a:t>Do not go over your vineyard a second time or pick up the grapes that have fallen. Leave them for the poor and the foreigner. I am the </a:t>
            </a:r>
            <a:r>
              <a:rPr lang="en-US" cap="small" dirty="0"/>
              <a:t>Lord</a:t>
            </a:r>
            <a:r>
              <a:rPr lang="en-US" dirty="0"/>
              <a:t> your God.</a:t>
            </a:r>
            <a:endParaRPr lang="en-US" b="1" dirty="0"/>
          </a:p>
        </p:txBody>
      </p:sp>
    </p:spTree>
    <p:extLst>
      <p:ext uri="{BB962C8B-B14F-4D97-AF65-F5344CB8AC3E}">
        <p14:creationId xmlns:p14="http://schemas.microsoft.com/office/powerpoint/2010/main" val="2264168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412B2-B138-4734-9199-E7CA26E7C2BB}"/>
              </a:ext>
            </a:extLst>
          </p:cNvPr>
          <p:cNvSpPr>
            <a:spLocks noGrp="1"/>
          </p:cNvSpPr>
          <p:nvPr>
            <p:ph type="title"/>
          </p:nvPr>
        </p:nvSpPr>
        <p:spPr>
          <a:xfrm>
            <a:off x="838200" y="365126"/>
            <a:ext cx="10515600" cy="511568"/>
          </a:xfrm>
        </p:spPr>
        <p:txBody>
          <a:bodyPr>
            <a:normAutofit/>
          </a:bodyPr>
          <a:lstStyle/>
          <a:p>
            <a:r>
              <a:rPr lang="en-US" sz="2800" dirty="0"/>
              <a:t>Leviticus 19</a:t>
            </a:r>
          </a:p>
        </p:txBody>
      </p:sp>
      <p:sp>
        <p:nvSpPr>
          <p:cNvPr id="3" name="Content Placeholder 2">
            <a:extLst>
              <a:ext uri="{FF2B5EF4-FFF2-40B4-BE49-F238E27FC236}">
                <a16:creationId xmlns:a16="http://schemas.microsoft.com/office/drawing/2014/main" id="{C52EA360-C2A0-47D7-B5CC-A28786526C9A}"/>
              </a:ext>
            </a:extLst>
          </p:cNvPr>
          <p:cNvSpPr>
            <a:spLocks noGrp="1"/>
          </p:cNvSpPr>
          <p:nvPr>
            <p:ph idx="1"/>
          </p:nvPr>
        </p:nvSpPr>
        <p:spPr>
          <a:xfrm>
            <a:off x="838200" y="1084082"/>
            <a:ext cx="10515600" cy="5092881"/>
          </a:xfrm>
        </p:spPr>
        <p:txBody>
          <a:bodyPr anchor="ctr">
            <a:normAutofit/>
          </a:bodyPr>
          <a:lstStyle/>
          <a:p>
            <a:pPr marL="0" indent="0">
              <a:buNone/>
            </a:pPr>
            <a:r>
              <a:rPr lang="en-US" b="1" baseline="30000" dirty="0"/>
              <a:t>33 </a:t>
            </a:r>
            <a:r>
              <a:rPr lang="en-US" dirty="0"/>
              <a:t>“‘When a foreigner resides among you in your land, do not mistreat them. </a:t>
            </a:r>
            <a:r>
              <a:rPr lang="en-US" b="1" baseline="30000" dirty="0"/>
              <a:t>34 </a:t>
            </a:r>
            <a:r>
              <a:rPr lang="en-US" dirty="0"/>
              <a:t>The foreigner residing among you must be treated as your native-born. Love them as yourself, for you were foreigners in Egypt. I am the </a:t>
            </a:r>
            <a:r>
              <a:rPr lang="en-US" cap="small" dirty="0"/>
              <a:t>Lord</a:t>
            </a:r>
            <a:r>
              <a:rPr lang="en-US" dirty="0"/>
              <a:t> your God.</a:t>
            </a:r>
            <a:endParaRPr lang="en-US" b="1" dirty="0"/>
          </a:p>
        </p:txBody>
      </p:sp>
    </p:spTree>
    <p:extLst>
      <p:ext uri="{BB962C8B-B14F-4D97-AF65-F5344CB8AC3E}">
        <p14:creationId xmlns:p14="http://schemas.microsoft.com/office/powerpoint/2010/main" val="25575967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412B2-B138-4734-9199-E7CA26E7C2BB}"/>
              </a:ext>
            </a:extLst>
          </p:cNvPr>
          <p:cNvSpPr>
            <a:spLocks noGrp="1"/>
          </p:cNvSpPr>
          <p:nvPr>
            <p:ph type="title"/>
          </p:nvPr>
        </p:nvSpPr>
        <p:spPr>
          <a:xfrm>
            <a:off x="838200" y="365126"/>
            <a:ext cx="10515600" cy="511568"/>
          </a:xfrm>
        </p:spPr>
        <p:txBody>
          <a:bodyPr>
            <a:normAutofit/>
          </a:bodyPr>
          <a:lstStyle/>
          <a:p>
            <a:r>
              <a:rPr lang="en-US" sz="2800" dirty="0"/>
              <a:t>Deuteronomy 10</a:t>
            </a:r>
          </a:p>
        </p:txBody>
      </p:sp>
      <p:sp>
        <p:nvSpPr>
          <p:cNvPr id="3" name="Content Placeholder 2">
            <a:extLst>
              <a:ext uri="{FF2B5EF4-FFF2-40B4-BE49-F238E27FC236}">
                <a16:creationId xmlns:a16="http://schemas.microsoft.com/office/drawing/2014/main" id="{C52EA360-C2A0-47D7-B5CC-A28786526C9A}"/>
              </a:ext>
            </a:extLst>
          </p:cNvPr>
          <p:cNvSpPr>
            <a:spLocks noGrp="1"/>
          </p:cNvSpPr>
          <p:nvPr>
            <p:ph idx="1"/>
          </p:nvPr>
        </p:nvSpPr>
        <p:spPr>
          <a:xfrm>
            <a:off x="838200" y="1084082"/>
            <a:ext cx="10515600" cy="5092881"/>
          </a:xfrm>
        </p:spPr>
        <p:txBody>
          <a:bodyPr anchor="ctr">
            <a:normAutofit/>
          </a:bodyPr>
          <a:lstStyle/>
          <a:p>
            <a:pPr marL="0" indent="0">
              <a:buNone/>
            </a:pPr>
            <a:r>
              <a:rPr lang="en-US" b="1" baseline="30000" dirty="0"/>
              <a:t>7 </a:t>
            </a:r>
            <a:r>
              <a:rPr lang="en-US" dirty="0"/>
              <a:t>“For the </a:t>
            </a:r>
            <a:r>
              <a:rPr lang="en-US" cap="small" dirty="0"/>
              <a:t>Lord</a:t>
            </a:r>
            <a:r>
              <a:rPr lang="en-US" dirty="0"/>
              <a:t> your God is the God of gods and Lord of lords. He is the great God, the mighty and awesome God, who shows no partiality and cannot be bribed. </a:t>
            </a:r>
            <a:r>
              <a:rPr lang="en-US" b="1" baseline="30000" dirty="0"/>
              <a:t>18 </a:t>
            </a:r>
            <a:r>
              <a:rPr lang="en-US" dirty="0"/>
              <a:t>He ensures that orphans and widows receive justice. He shows love to the foreigners living among you and gives them food and clothing. </a:t>
            </a:r>
            <a:r>
              <a:rPr lang="en-US" b="1" baseline="30000" dirty="0"/>
              <a:t>19 </a:t>
            </a:r>
            <a:r>
              <a:rPr lang="en-US" dirty="0"/>
              <a:t>So you, too, must show love to foreigners, for you yourselves were once foreigners in the land of Egypt.</a:t>
            </a:r>
            <a:endParaRPr lang="en-US" b="1" dirty="0"/>
          </a:p>
        </p:txBody>
      </p:sp>
    </p:spTree>
    <p:extLst>
      <p:ext uri="{BB962C8B-B14F-4D97-AF65-F5344CB8AC3E}">
        <p14:creationId xmlns:p14="http://schemas.microsoft.com/office/powerpoint/2010/main" val="1808638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412B2-B138-4734-9199-E7CA26E7C2BB}"/>
              </a:ext>
            </a:extLst>
          </p:cNvPr>
          <p:cNvSpPr>
            <a:spLocks noGrp="1"/>
          </p:cNvSpPr>
          <p:nvPr>
            <p:ph type="title"/>
          </p:nvPr>
        </p:nvSpPr>
        <p:spPr>
          <a:xfrm>
            <a:off x="838200" y="365126"/>
            <a:ext cx="10515600" cy="511568"/>
          </a:xfrm>
        </p:spPr>
        <p:txBody>
          <a:bodyPr>
            <a:normAutofit/>
          </a:bodyPr>
          <a:lstStyle/>
          <a:p>
            <a:r>
              <a:rPr lang="en-US" sz="2800" dirty="0"/>
              <a:t>Deuteronomy 26</a:t>
            </a:r>
          </a:p>
        </p:txBody>
      </p:sp>
      <p:sp>
        <p:nvSpPr>
          <p:cNvPr id="3" name="Content Placeholder 2">
            <a:extLst>
              <a:ext uri="{FF2B5EF4-FFF2-40B4-BE49-F238E27FC236}">
                <a16:creationId xmlns:a16="http://schemas.microsoft.com/office/drawing/2014/main" id="{C52EA360-C2A0-47D7-B5CC-A28786526C9A}"/>
              </a:ext>
            </a:extLst>
          </p:cNvPr>
          <p:cNvSpPr>
            <a:spLocks noGrp="1"/>
          </p:cNvSpPr>
          <p:nvPr>
            <p:ph idx="1"/>
          </p:nvPr>
        </p:nvSpPr>
        <p:spPr>
          <a:xfrm>
            <a:off x="838200" y="1084082"/>
            <a:ext cx="10515600" cy="5092881"/>
          </a:xfrm>
        </p:spPr>
        <p:txBody>
          <a:bodyPr anchor="ctr">
            <a:normAutofit/>
          </a:bodyPr>
          <a:lstStyle/>
          <a:p>
            <a:pPr marL="0" indent="0">
              <a:buNone/>
            </a:pPr>
            <a:r>
              <a:rPr lang="en-US" dirty="0"/>
              <a:t>“When you enter the land the </a:t>
            </a:r>
            <a:r>
              <a:rPr lang="en-US" cap="small" dirty="0"/>
              <a:t>Lord</a:t>
            </a:r>
            <a:r>
              <a:rPr lang="en-US" dirty="0"/>
              <a:t> your God is giving you as a special possession and you have conquered it and settled there, </a:t>
            </a:r>
            <a:r>
              <a:rPr lang="en-US" b="1" baseline="30000" dirty="0"/>
              <a:t>2 </a:t>
            </a:r>
            <a:r>
              <a:rPr lang="en-US" dirty="0"/>
              <a:t>put some of the first produce from each crop you harvest into a basket and bring it to the designated place of worship—the place the </a:t>
            </a:r>
            <a:r>
              <a:rPr lang="en-US" cap="small" dirty="0"/>
              <a:t>Lord</a:t>
            </a:r>
            <a:r>
              <a:rPr lang="en-US" dirty="0"/>
              <a:t> your God chooses for his name to be honored. </a:t>
            </a:r>
            <a:r>
              <a:rPr lang="en-US" b="1" baseline="30000" dirty="0"/>
              <a:t>3 </a:t>
            </a:r>
            <a:r>
              <a:rPr lang="en-US" dirty="0"/>
              <a:t>Go to the priest in charge at that time and say to him, ‘With this gift I acknowledge to the </a:t>
            </a:r>
            <a:r>
              <a:rPr lang="en-US" cap="small" dirty="0"/>
              <a:t>Lord</a:t>
            </a:r>
            <a:r>
              <a:rPr lang="en-US" dirty="0"/>
              <a:t> your God that I have entered the land he swore to our ancestors he would give us.’ </a:t>
            </a:r>
            <a:r>
              <a:rPr lang="en-US" b="1" baseline="30000" dirty="0"/>
              <a:t>4 </a:t>
            </a:r>
            <a:r>
              <a:rPr lang="en-US" dirty="0"/>
              <a:t>The priest will then take the basket from your hand and set it before the altar of the </a:t>
            </a:r>
            <a:r>
              <a:rPr lang="en-US" cap="small" dirty="0"/>
              <a:t>Lord</a:t>
            </a:r>
            <a:r>
              <a:rPr lang="en-US" dirty="0"/>
              <a:t> your God.</a:t>
            </a:r>
          </a:p>
        </p:txBody>
      </p:sp>
    </p:spTree>
    <p:extLst>
      <p:ext uri="{BB962C8B-B14F-4D97-AF65-F5344CB8AC3E}">
        <p14:creationId xmlns:p14="http://schemas.microsoft.com/office/powerpoint/2010/main" val="31369441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412B2-B138-4734-9199-E7CA26E7C2BB}"/>
              </a:ext>
            </a:extLst>
          </p:cNvPr>
          <p:cNvSpPr>
            <a:spLocks noGrp="1"/>
          </p:cNvSpPr>
          <p:nvPr>
            <p:ph type="title"/>
          </p:nvPr>
        </p:nvSpPr>
        <p:spPr>
          <a:xfrm>
            <a:off x="838200" y="365126"/>
            <a:ext cx="10515600" cy="511568"/>
          </a:xfrm>
        </p:spPr>
        <p:txBody>
          <a:bodyPr>
            <a:normAutofit/>
          </a:bodyPr>
          <a:lstStyle/>
          <a:p>
            <a:r>
              <a:rPr lang="en-US" sz="2800" dirty="0"/>
              <a:t>Deuteronomy 26</a:t>
            </a:r>
          </a:p>
        </p:txBody>
      </p:sp>
      <p:sp>
        <p:nvSpPr>
          <p:cNvPr id="3" name="Content Placeholder 2">
            <a:extLst>
              <a:ext uri="{FF2B5EF4-FFF2-40B4-BE49-F238E27FC236}">
                <a16:creationId xmlns:a16="http://schemas.microsoft.com/office/drawing/2014/main" id="{C52EA360-C2A0-47D7-B5CC-A28786526C9A}"/>
              </a:ext>
            </a:extLst>
          </p:cNvPr>
          <p:cNvSpPr>
            <a:spLocks noGrp="1"/>
          </p:cNvSpPr>
          <p:nvPr>
            <p:ph idx="1"/>
          </p:nvPr>
        </p:nvSpPr>
        <p:spPr>
          <a:xfrm>
            <a:off x="838200" y="1084082"/>
            <a:ext cx="10515600" cy="5092881"/>
          </a:xfrm>
        </p:spPr>
        <p:txBody>
          <a:bodyPr anchor="ctr">
            <a:normAutofit fontScale="85000" lnSpcReduction="20000"/>
          </a:bodyPr>
          <a:lstStyle/>
          <a:p>
            <a:pPr marL="0" indent="0">
              <a:buNone/>
            </a:pPr>
            <a:r>
              <a:rPr lang="en-US" b="1" baseline="30000" dirty="0"/>
              <a:t>5 </a:t>
            </a:r>
            <a:r>
              <a:rPr lang="en-US" dirty="0"/>
              <a:t>“You must then say in the presence of the </a:t>
            </a:r>
            <a:r>
              <a:rPr lang="en-US" cap="small" dirty="0"/>
              <a:t>Lord</a:t>
            </a:r>
            <a:r>
              <a:rPr lang="en-US" dirty="0"/>
              <a:t> your God, ‘My ancestor Jacob was a wandering Aramean who went to live as a foreigner in Egypt. His family arrived few in number, but in Egypt they became a large and mighty nation. </a:t>
            </a:r>
            <a:r>
              <a:rPr lang="en-US" b="1" baseline="30000" dirty="0"/>
              <a:t>6 </a:t>
            </a:r>
            <a:r>
              <a:rPr lang="en-US" dirty="0"/>
              <a:t>When the Egyptians oppressed and humiliated us by making us their slaves, </a:t>
            </a:r>
            <a:r>
              <a:rPr lang="en-US" b="1" baseline="30000" dirty="0"/>
              <a:t>7 </a:t>
            </a:r>
            <a:r>
              <a:rPr lang="en-US" dirty="0"/>
              <a:t>we cried out to the </a:t>
            </a:r>
            <a:r>
              <a:rPr lang="en-US" cap="small" dirty="0"/>
              <a:t>Lord</a:t>
            </a:r>
            <a:r>
              <a:rPr lang="en-US" dirty="0"/>
              <a:t>, the God of our ancestors. He heard our cries and saw our hardship, toil, and oppression. </a:t>
            </a:r>
            <a:r>
              <a:rPr lang="en-US" b="1" baseline="30000" dirty="0"/>
              <a:t>8 </a:t>
            </a:r>
            <a:r>
              <a:rPr lang="en-US" dirty="0"/>
              <a:t>So the </a:t>
            </a:r>
            <a:r>
              <a:rPr lang="en-US" cap="small" dirty="0"/>
              <a:t>Lord</a:t>
            </a:r>
            <a:r>
              <a:rPr lang="en-US" dirty="0"/>
              <a:t> brought us out of Egypt with a strong hand and powerful arm, with overwhelming terror, and with miraculous signs and wonders. </a:t>
            </a:r>
            <a:r>
              <a:rPr lang="en-US" b="1" baseline="30000" dirty="0"/>
              <a:t>9 </a:t>
            </a:r>
            <a:r>
              <a:rPr lang="en-US" dirty="0"/>
              <a:t>He brought us to this place and gave us this land flowing with milk and honey! </a:t>
            </a:r>
            <a:r>
              <a:rPr lang="en-US" b="1" baseline="30000" dirty="0"/>
              <a:t>10 </a:t>
            </a:r>
            <a:r>
              <a:rPr lang="en-US" dirty="0"/>
              <a:t>And now, O </a:t>
            </a:r>
            <a:r>
              <a:rPr lang="en-US" cap="small" dirty="0"/>
              <a:t>Lord</a:t>
            </a:r>
            <a:r>
              <a:rPr lang="en-US" dirty="0"/>
              <a:t>, I have brought you the first portion of the harvest you have given me from the ground.’ Then place the produce before the </a:t>
            </a:r>
            <a:r>
              <a:rPr lang="en-US" cap="small" dirty="0"/>
              <a:t>Lord</a:t>
            </a:r>
            <a:r>
              <a:rPr lang="en-US" dirty="0"/>
              <a:t> your God, and bow to the ground in worship before him. </a:t>
            </a:r>
            <a:r>
              <a:rPr lang="en-US" b="1" baseline="30000" dirty="0"/>
              <a:t>11 </a:t>
            </a:r>
            <a:r>
              <a:rPr lang="en-US" dirty="0"/>
              <a:t>Afterward you may go and celebrate because of all the good things the </a:t>
            </a:r>
            <a:r>
              <a:rPr lang="en-US" cap="small" dirty="0"/>
              <a:t>Lord</a:t>
            </a:r>
            <a:r>
              <a:rPr lang="en-US" dirty="0"/>
              <a:t> your God has given to you and your household. </a:t>
            </a:r>
            <a:r>
              <a:rPr lang="en-US" b="1" dirty="0"/>
              <a:t>Remember to include the Levites and the foreigners living among you in the celebration.</a:t>
            </a:r>
            <a:r>
              <a:rPr lang="en-US" b="1" baseline="30000" dirty="0"/>
              <a:t> </a:t>
            </a:r>
          </a:p>
          <a:p>
            <a:pPr marL="0" indent="0">
              <a:buNone/>
            </a:pPr>
            <a:endParaRPr lang="en-US" b="1" baseline="30000" dirty="0"/>
          </a:p>
          <a:p>
            <a:pPr marL="0" indent="0">
              <a:buNone/>
            </a:pPr>
            <a:r>
              <a:rPr lang="en-US" b="1" baseline="30000" dirty="0"/>
              <a:t>12 </a:t>
            </a:r>
            <a:r>
              <a:rPr lang="en-US" dirty="0"/>
              <a:t>“Every third year you must offer a special tithe of your crops. In this year of the special tithe you must give your tithes to the Levites, foreigners, orphans, and widows, so that they will have enough to eat in your towns.</a:t>
            </a:r>
            <a:endParaRPr lang="en-US" b="1" dirty="0"/>
          </a:p>
        </p:txBody>
      </p:sp>
    </p:spTree>
    <p:extLst>
      <p:ext uri="{BB962C8B-B14F-4D97-AF65-F5344CB8AC3E}">
        <p14:creationId xmlns:p14="http://schemas.microsoft.com/office/powerpoint/2010/main" val="3878006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7683C-9397-4639-B9ED-45D25293AD75}"/>
              </a:ext>
            </a:extLst>
          </p:cNvPr>
          <p:cNvSpPr>
            <a:spLocks noGrp="1"/>
          </p:cNvSpPr>
          <p:nvPr>
            <p:ph type="title"/>
          </p:nvPr>
        </p:nvSpPr>
        <p:spPr>
          <a:xfrm>
            <a:off x="838200" y="365125"/>
            <a:ext cx="10515600" cy="569153"/>
          </a:xfrm>
        </p:spPr>
        <p:txBody>
          <a:bodyPr>
            <a:normAutofit/>
          </a:bodyPr>
          <a:lstStyle/>
          <a:p>
            <a:r>
              <a:rPr lang="en-US" sz="3200" dirty="0"/>
              <a:t>Nehemiah 8</a:t>
            </a:r>
          </a:p>
        </p:txBody>
      </p:sp>
      <p:sp>
        <p:nvSpPr>
          <p:cNvPr id="3" name="Content Placeholder 2">
            <a:extLst>
              <a:ext uri="{FF2B5EF4-FFF2-40B4-BE49-F238E27FC236}">
                <a16:creationId xmlns:a16="http://schemas.microsoft.com/office/drawing/2014/main" id="{5E876310-8BE6-409C-91E1-A542131DECD3}"/>
              </a:ext>
            </a:extLst>
          </p:cNvPr>
          <p:cNvSpPr>
            <a:spLocks noGrp="1"/>
          </p:cNvSpPr>
          <p:nvPr>
            <p:ph idx="1"/>
          </p:nvPr>
        </p:nvSpPr>
        <p:spPr>
          <a:xfrm>
            <a:off x="838200" y="1073426"/>
            <a:ext cx="10515600" cy="5103537"/>
          </a:xfrm>
        </p:spPr>
        <p:txBody>
          <a:bodyPr anchor="ctr">
            <a:normAutofit/>
          </a:bodyPr>
          <a:lstStyle/>
          <a:p>
            <a:pPr marL="0" indent="0">
              <a:buNone/>
            </a:pPr>
            <a:r>
              <a:rPr lang="en-US" b="1" baseline="30000" dirty="0"/>
              <a:t>9 </a:t>
            </a:r>
            <a:r>
              <a:rPr lang="en-US" dirty="0"/>
              <a:t>Then Nehemiah the governor, Ezra the priest and scribe, and the Levites who were interpreting for the people said to them, “Don’t mourn or weep on such a day as this! For today is a sacred day before the </a:t>
            </a:r>
            <a:r>
              <a:rPr lang="en-US" cap="small" dirty="0"/>
              <a:t>Lord</a:t>
            </a:r>
            <a:r>
              <a:rPr lang="en-US" dirty="0"/>
              <a:t> your God.” For the people had all been weeping as they listened to the words of the Law.</a:t>
            </a:r>
          </a:p>
        </p:txBody>
      </p:sp>
    </p:spTree>
    <p:extLst>
      <p:ext uri="{BB962C8B-B14F-4D97-AF65-F5344CB8AC3E}">
        <p14:creationId xmlns:p14="http://schemas.microsoft.com/office/powerpoint/2010/main" val="4998083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412B2-B138-4734-9199-E7CA26E7C2BB}"/>
              </a:ext>
            </a:extLst>
          </p:cNvPr>
          <p:cNvSpPr>
            <a:spLocks noGrp="1"/>
          </p:cNvSpPr>
          <p:nvPr>
            <p:ph type="title"/>
          </p:nvPr>
        </p:nvSpPr>
        <p:spPr>
          <a:xfrm>
            <a:off x="838200" y="365126"/>
            <a:ext cx="10515600" cy="511568"/>
          </a:xfrm>
        </p:spPr>
        <p:txBody>
          <a:bodyPr>
            <a:normAutofit/>
          </a:bodyPr>
          <a:lstStyle/>
          <a:p>
            <a:r>
              <a:rPr lang="en-US" sz="2800" dirty="0"/>
              <a:t>Malachi 3</a:t>
            </a:r>
          </a:p>
        </p:txBody>
      </p:sp>
      <p:sp>
        <p:nvSpPr>
          <p:cNvPr id="3" name="Content Placeholder 2">
            <a:extLst>
              <a:ext uri="{FF2B5EF4-FFF2-40B4-BE49-F238E27FC236}">
                <a16:creationId xmlns:a16="http://schemas.microsoft.com/office/drawing/2014/main" id="{C52EA360-C2A0-47D7-B5CC-A28786526C9A}"/>
              </a:ext>
            </a:extLst>
          </p:cNvPr>
          <p:cNvSpPr>
            <a:spLocks noGrp="1"/>
          </p:cNvSpPr>
          <p:nvPr>
            <p:ph idx="1"/>
          </p:nvPr>
        </p:nvSpPr>
        <p:spPr>
          <a:xfrm>
            <a:off x="838200" y="1084082"/>
            <a:ext cx="10515600" cy="5092881"/>
          </a:xfrm>
        </p:spPr>
        <p:txBody>
          <a:bodyPr anchor="ctr">
            <a:normAutofit/>
          </a:bodyPr>
          <a:lstStyle/>
          <a:p>
            <a:pPr marL="0" indent="0">
              <a:buNone/>
            </a:pPr>
            <a:r>
              <a:rPr lang="en-US" dirty="0"/>
              <a:t>“Look! I am sending my messenger, and he will prepare the way before me. Then the Lord you are seeking will suddenly come to his Temple. The messenger of the covenant, whom you look for so eagerly, is surely coming,” says the </a:t>
            </a:r>
            <a:r>
              <a:rPr lang="en-US" cap="small" dirty="0"/>
              <a:t>Lord</a:t>
            </a:r>
            <a:r>
              <a:rPr lang="en-US" dirty="0"/>
              <a:t> of Heaven’s Armies.</a:t>
            </a:r>
          </a:p>
          <a:p>
            <a:pPr marL="0" indent="0">
              <a:buNone/>
            </a:pPr>
            <a:r>
              <a:rPr lang="en-US" b="1" baseline="30000" dirty="0"/>
              <a:t>2 </a:t>
            </a:r>
            <a:r>
              <a:rPr lang="en-US" dirty="0"/>
              <a:t>“But who will be able to endure it when he comes? Who will be able to stand and face him when he appears? For he will be like a blazing fire that refines metal, or like a strong soap that bleaches clothes. </a:t>
            </a:r>
            <a:r>
              <a:rPr lang="en-US" b="1" baseline="30000" dirty="0"/>
              <a:t>3 </a:t>
            </a:r>
            <a:r>
              <a:rPr lang="en-US" dirty="0"/>
              <a:t>He will sit like a refiner of silver, burning away the dross. He will purify the Levites, refining them like gold and silver, so that they may once again offer acceptable sacrifices to the </a:t>
            </a:r>
            <a:r>
              <a:rPr lang="en-US" cap="small" dirty="0"/>
              <a:t>Lord</a:t>
            </a:r>
            <a:r>
              <a:rPr lang="en-US" dirty="0"/>
              <a:t>. </a:t>
            </a:r>
            <a:r>
              <a:rPr lang="en-US" b="1" baseline="30000" dirty="0"/>
              <a:t>4 </a:t>
            </a:r>
            <a:r>
              <a:rPr lang="en-US" dirty="0"/>
              <a:t>Then once more the </a:t>
            </a:r>
            <a:r>
              <a:rPr lang="en-US" cap="small" dirty="0"/>
              <a:t>Lord</a:t>
            </a:r>
            <a:r>
              <a:rPr lang="en-US" dirty="0"/>
              <a:t> will accept the offerings brought to him by the people of Judah and Jerusalem, as he did in the past.</a:t>
            </a:r>
          </a:p>
        </p:txBody>
      </p:sp>
    </p:spTree>
    <p:extLst>
      <p:ext uri="{BB962C8B-B14F-4D97-AF65-F5344CB8AC3E}">
        <p14:creationId xmlns:p14="http://schemas.microsoft.com/office/powerpoint/2010/main" val="32979367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412B2-B138-4734-9199-E7CA26E7C2BB}"/>
              </a:ext>
            </a:extLst>
          </p:cNvPr>
          <p:cNvSpPr>
            <a:spLocks noGrp="1"/>
          </p:cNvSpPr>
          <p:nvPr>
            <p:ph type="title"/>
          </p:nvPr>
        </p:nvSpPr>
        <p:spPr>
          <a:xfrm>
            <a:off x="838200" y="365126"/>
            <a:ext cx="10515600" cy="511568"/>
          </a:xfrm>
        </p:spPr>
        <p:txBody>
          <a:bodyPr>
            <a:normAutofit/>
          </a:bodyPr>
          <a:lstStyle/>
          <a:p>
            <a:r>
              <a:rPr lang="en-US" sz="2800" dirty="0"/>
              <a:t>Malachi 3</a:t>
            </a:r>
          </a:p>
        </p:txBody>
      </p:sp>
      <p:sp>
        <p:nvSpPr>
          <p:cNvPr id="3" name="Content Placeholder 2">
            <a:extLst>
              <a:ext uri="{FF2B5EF4-FFF2-40B4-BE49-F238E27FC236}">
                <a16:creationId xmlns:a16="http://schemas.microsoft.com/office/drawing/2014/main" id="{C52EA360-C2A0-47D7-B5CC-A28786526C9A}"/>
              </a:ext>
            </a:extLst>
          </p:cNvPr>
          <p:cNvSpPr>
            <a:spLocks noGrp="1"/>
          </p:cNvSpPr>
          <p:nvPr>
            <p:ph idx="1"/>
          </p:nvPr>
        </p:nvSpPr>
        <p:spPr>
          <a:xfrm>
            <a:off x="838200" y="1084082"/>
            <a:ext cx="10515600" cy="5092881"/>
          </a:xfrm>
        </p:spPr>
        <p:txBody>
          <a:bodyPr anchor="ctr">
            <a:normAutofit/>
          </a:bodyPr>
          <a:lstStyle/>
          <a:p>
            <a:pPr marL="0" indent="0">
              <a:buNone/>
            </a:pPr>
            <a:r>
              <a:rPr lang="en-US" b="1" baseline="30000" dirty="0"/>
              <a:t>5 </a:t>
            </a:r>
            <a:r>
              <a:rPr lang="en-US" dirty="0"/>
              <a:t>“At that time I will put you on trial. I am eager to witness against all sorcerers and adulterers and liars. I will speak against those who cheat employees of their wages, who oppress widows and orphans, or who </a:t>
            </a:r>
            <a:r>
              <a:rPr lang="en-US" b="1" dirty="0"/>
              <a:t>deprive the foreigners living among you of justice</a:t>
            </a:r>
            <a:r>
              <a:rPr lang="en-US" dirty="0"/>
              <a:t>, for these people do not fear me,” says the </a:t>
            </a:r>
            <a:r>
              <a:rPr lang="en-US" cap="small" dirty="0"/>
              <a:t>Lord</a:t>
            </a:r>
            <a:r>
              <a:rPr lang="en-US" dirty="0"/>
              <a:t> of Heaven’s Armies.</a:t>
            </a:r>
          </a:p>
        </p:txBody>
      </p:sp>
    </p:spTree>
    <p:extLst>
      <p:ext uri="{BB962C8B-B14F-4D97-AF65-F5344CB8AC3E}">
        <p14:creationId xmlns:p14="http://schemas.microsoft.com/office/powerpoint/2010/main" val="41228705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412B2-B138-4734-9199-E7CA26E7C2BB}"/>
              </a:ext>
            </a:extLst>
          </p:cNvPr>
          <p:cNvSpPr>
            <a:spLocks noGrp="1"/>
          </p:cNvSpPr>
          <p:nvPr>
            <p:ph type="title"/>
          </p:nvPr>
        </p:nvSpPr>
        <p:spPr>
          <a:xfrm>
            <a:off x="838200" y="365126"/>
            <a:ext cx="10515600" cy="511568"/>
          </a:xfrm>
        </p:spPr>
        <p:txBody>
          <a:bodyPr>
            <a:normAutofit/>
          </a:bodyPr>
          <a:lstStyle/>
          <a:p>
            <a:r>
              <a:rPr lang="en-US" sz="2800" dirty="0"/>
              <a:t>Nehemiah 13</a:t>
            </a:r>
          </a:p>
        </p:txBody>
      </p:sp>
      <p:sp>
        <p:nvSpPr>
          <p:cNvPr id="3" name="Content Placeholder 2">
            <a:extLst>
              <a:ext uri="{FF2B5EF4-FFF2-40B4-BE49-F238E27FC236}">
                <a16:creationId xmlns:a16="http://schemas.microsoft.com/office/drawing/2014/main" id="{C52EA360-C2A0-47D7-B5CC-A28786526C9A}"/>
              </a:ext>
            </a:extLst>
          </p:cNvPr>
          <p:cNvSpPr>
            <a:spLocks noGrp="1"/>
          </p:cNvSpPr>
          <p:nvPr>
            <p:ph idx="1"/>
          </p:nvPr>
        </p:nvSpPr>
        <p:spPr>
          <a:xfrm>
            <a:off x="838200" y="1084082"/>
            <a:ext cx="10515600" cy="5092881"/>
          </a:xfrm>
        </p:spPr>
        <p:txBody>
          <a:bodyPr anchor="ctr">
            <a:normAutofit/>
          </a:bodyPr>
          <a:lstStyle/>
          <a:p>
            <a:pPr marL="0" indent="0">
              <a:buNone/>
            </a:pPr>
            <a:r>
              <a:rPr lang="en-US" b="1" baseline="30000" dirty="0"/>
              <a:t>3 </a:t>
            </a:r>
            <a:r>
              <a:rPr lang="en-US" dirty="0"/>
              <a:t>When this passage of the Law was read, all those of foreign descent were immediately excluded from the assembly.</a:t>
            </a:r>
          </a:p>
          <a:p>
            <a:pPr marL="0" indent="0">
              <a:buNone/>
            </a:pPr>
            <a:r>
              <a:rPr lang="en-US" dirty="0"/>
              <a:t>…</a:t>
            </a:r>
          </a:p>
          <a:p>
            <a:pPr marL="0" indent="0">
              <a:buNone/>
            </a:pPr>
            <a:r>
              <a:rPr lang="en-US" dirty="0"/>
              <a:t>Remember this in my favor, O my God.</a:t>
            </a:r>
          </a:p>
          <a:p>
            <a:pPr marL="0" indent="0">
              <a:buNone/>
            </a:pPr>
            <a:endParaRPr lang="en-US" dirty="0"/>
          </a:p>
        </p:txBody>
      </p:sp>
    </p:spTree>
    <p:extLst>
      <p:ext uri="{BB962C8B-B14F-4D97-AF65-F5344CB8AC3E}">
        <p14:creationId xmlns:p14="http://schemas.microsoft.com/office/powerpoint/2010/main" val="32894956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412B2-B138-4734-9199-E7CA26E7C2BB}"/>
              </a:ext>
            </a:extLst>
          </p:cNvPr>
          <p:cNvSpPr>
            <a:spLocks noGrp="1"/>
          </p:cNvSpPr>
          <p:nvPr>
            <p:ph type="title"/>
          </p:nvPr>
        </p:nvSpPr>
        <p:spPr>
          <a:xfrm>
            <a:off x="838200" y="365126"/>
            <a:ext cx="10515600" cy="511568"/>
          </a:xfrm>
        </p:spPr>
        <p:txBody>
          <a:bodyPr>
            <a:normAutofit/>
          </a:bodyPr>
          <a:lstStyle/>
          <a:p>
            <a:r>
              <a:rPr lang="en-US" sz="2800" dirty="0"/>
              <a:t>Colossians 3</a:t>
            </a:r>
          </a:p>
        </p:txBody>
      </p:sp>
      <p:sp>
        <p:nvSpPr>
          <p:cNvPr id="3" name="Content Placeholder 2">
            <a:extLst>
              <a:ext uri="{FF2B5EF4-FFF2-40B4-BE49-F238E27FC236}">
                <a16:creationId xmlns:a16="http://schemas.microsoft.com/office/drawing/2014/main" id="{C52EA360-C2A0-47D7-B5CC-A28786526C9A}"/>
              </a:ext>
            </a:extLst>
          </p:cNvPr>
          <p:cNvSpPr>
            <a:spLocks noGrp="1"/>
          </p:cNvSpPr>
          <p:nvPr>
            <p:ph idx="1"/>
          </p:nvPr>
        </p:nvSpPr>
        <p:spPr>
          <a:xfrm>
            <a:off x="838200" y="1084082"/>
            <a:ext cx="10515600" cy="5092881"/>
          </a:xfrm>
        </p:spPr>
        <p:txBody>
          <a:bodyPr anchor="ctr">
            <a:normAutofit/>
          </a:bodyPr>
          <a:lstStyle/>
          <a:p>
            <a:pPr marL="0" indent="0">
              <a:buNone/>
            </a:pPr>
            <a:r>
              <a:rPr lang="en-US" dirty="0"/>
              <a:t>Since you have been raised to new life with Christ, set your sights on the realities of heaven, where Christ sits in the place of honor at God’s right hand. </a:t>
            </a:r>
            <a:r>
              <a:rPr lang="en-US" b="1" baseline="30000" dirty="0"/>
              <a:t>2 </a:t>
            </a:r>
            <a:r>
              <a:rPr lang="en-US" dirty="0"/>
              <a:t>Think about the things of heaven, not the things of earth. </a:t>
            </a:r>
            <a:r>
              <a:rPr lang="en-US" b="1" baseline="30000" dirty="0"/>
              <a:t>3 </a:t>
            </a:r>
            <a:r>
              <a:rPr lang="en-US" dirty="0"/>
              <a:t>For you died to this life, and your real life is hidden with Christ in God. </a:t>
            </a:r>
            <a:r>
              <a:rPr lang="en-US" b="1" baseline="30000" dirty="0"/>
              <a:t>4 </a:t>
            </a:r>
            <a:r>
              <a:rPr lang="en-US" dirty="0"/>
              <a:t>And when Christ, who is your life, is revealed to the whole world, you will share in all his glory.</a:t>
            </a:r>
          </a:p>
        </p:txBody>
      </p:sp>
    </p:spTree>
    <p:extLst>
      <p:ext uri="{BB962C8B-B14F-4D97-AF65-F5344CB8AC3E}">
        <p14:creationId xmlns:p14="http://schemas.microsoft.com/office/powerpoint/2010/main" val="35947152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412B2-B138-4734-9199-E7CA26E7C2BB}"/>
              </a:ext>
            </a:extLst>
          </p:cNvPr>
          <p:cNvSpPr>
            <a:spLocks noGrp="1"/>
          </p:cNvSpPr>
          <p:nvPr>
            <p:ph type="title"/>
          </p:nvPr>
        </p:nvSpPr>
        <p:spPr>
          <a:xfrm>
            <a:off x="838200" y="365126"/>
            <a:ext cx="10515600" cy="511568"/>
          </a:xfrm>
        </p:spPr>
        <p:txBody>
          <a:bodyPr>
            <a:normAutofit/>
          </a:bodyPr>
          <a:lstStyle/>
          <a:p>
            <a:r>
              <a:rPr lang="en-US" sz="2800" dirty="0"/>
              <a:t>Colossians 3</a:t>
            </a:r>
          </a:p>
        </p:txBody>
      </p:sp>
      <p:sp>
        <p:nvSpPr>
          <p:cNvPr id="3" name="Content Placeholder 2">
            <a:extLst>
              <a:ext uri="{FF2B5EF4-FFF2-40B4-BE49-F238E27FC236}">
                <a16:creationId xmlns:a16="http://schemas.microsoft.com/office/drawing/2014/main" id="{C52EA360-C2A0-47D7-B5CC-A28786526C9A}"/>
              </a:ext>
            </a:extLst>
          </p:cNvPr>
          <p:cNvSpPr>
            <a:spLocks noGrp="1"/>
          </p:cNvSpPr>
          <p:nvPr>
            <p:ph idx="1"/>
          </p:nvPr>
        </p:nvSpPr>
        <p:spPr>
          <a:xfrm>
            <a:off x="838200" y="1084082"/>
            <a:ext cx="10515600" cy="5092881"/>
          </a:xfrm>
        </p:spPr>
        <p:txBody>
          <a:bodyPr anchor="ctr">
            <a:normAutofit/>
          </a:bodyPr>
          <a:lstStyle/>
          <a:p>
            <a:pPr marL="0" indent="0">
              <a:buNone/>
            </a:pPr>
            <a:r>
              <a:rPr lang="en-US" b="1" baseline="30000" dirty="0"/>
              <a:t>5 </a:t>
            </a:r>
            <a:r>
              <a:rPr lang="en-US" dirty="0"/>
              <a:t>So put to death the sinful, earthly things lurking within you. Have nothing to do with sexual immorality, impurity, lust, and evil desires. Don’t be greedy, for a greedy person is an idolater, worshiping the things of this world. </a:t>
            </a:r>
            <a:r>
              <a:rPr lang="en-US" b="1" baseline="30000" dirty="0"/>
              <a:t>6 </a:t>
            </a:r>
            <a:r>
              <a:rPr lang="en-US" dirty="0"/>
              <a:t>Because of these sins, the anger of God is coming. </a:t>
            </a:r>
            <a:r>
              <a:rPr lang="en-US" b="1" baseline="30000" dirty="0"/>
              <a:t>7 </a:t>
            </a:r>
            <a:r>
              <a:rPr lang="en-US" dirty="0"/>
              <a:t>You used to do these things when your life was still part of this world. </a:t>
            </a:r>
            <a:r>
              <a:rPr lang="en-US" b="1" baseline="30000" dirty="0"/>
              <a:t>8 </a:t>
            </a:r>
            <a:r>
              <a:rPr lang="en-US" dirty="0"/>
              <a:t>But now is the time to get rid of anger, rage, malicious behavior, slander, and abusive language. </a:t>
            </a:r>
            <a:r>
              <a:rPr lang="en-US" b="1" baseline="30000" dirty="0"/>
              <a:t>9 </a:t>
            </a:r>
            <a:r>
              <a:rPr lang="en-US" dirty="0"/>
              <a:t>Don’t lie to each other, for you have stripped off your old sinful nature and all its wicked deeds. </a:t>
            </a:r>
            <a:r>
              <a:rPr lang="en-US" b="1" baseline="30000" dirty="0"/>
              <a:t>10 </a:t>
            </a:r>
            <a:r>
              <a:rPr lang="en-US" dirty="0"/>
              <a:t>Put on your new nature, and be renewed as you learn to know your Creator and become like him. </a:t>
            </a:r>
            <a:r>
              <a:rPr lang="en-US" b="1" baseline="30000" dirty="0"/>
              <a:t>11 </a:t>
            </a:r>
            <a:r>
              <a:rPr lang="en-US" dirty="0"/>
              <a:t>In this new life, it doesn’t matter if you are a Jew or a Gentile, circumcised or uncircumcised, barbaric, uncivilized, slave, or free. Christ is all that matters, and he lives in all of us.</a:t>
            </a:r>
          </a:p>
        </p:txBody>
      </p:sp>
    </p:spTree>
    <p:extLst>
      <p:ext uri="{BB962C8B-B14F-4D97-AF65-F5344CB8AC3E}">
        <p14:creationId xmlns:p14="http://schemas.microsoft.com/office/powerpoint/2010/main" val="21510154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412B2-B138-4734-9199-E7CA26E7C2BB}"/>
              </a:ext>
            </a:extLst>
          </p:cNvPr>
          <p:cNvSpPr>
            <a:spLocks noGrp="1"/>
          </p:cNvSpPr>
          <p:nvPr>
            <p:ph type="title"/>
          </p:nvPr>
        </p:nvSpPr>
        <p:spPr>
          <a:xfrm>
            <a:off x="838200" y="365126"/>
            <a:ext cx="10515600" cy="511568"/>
          </a:xfrm>
        </p:spPr>
        <p:txBody>
          <a:bodyPr>
            <a:normAutofit/>
          </a:bodyPr>
          <a:lstStyle/>
          <a:p>
            <a:r>
              <a:rPr lang="en-US" sz="2800" dirty="0"/>
              <a:t>Colossians 3</a:t>
            </a:r>
          </a:p>
        </p:txBody>
      </p:sp>
      <p:sp>
        <p:nvSpPr>
          <p:cNvPr id="3" name="Content Placeholder 2">
            <a:extLst>
              <a:ext uri="{FF2B5EF4-FFF2-40B4-BE49-F238E27FC236}">
                <a16:creationId xmlns:a16="http://schemas.microsoft.com/office/drawing/2014/main" id="{C52EA360-C2A0-47D7-B5CC-A28786526C9A}"/>
              </a:ext>
            </a:extLst>
          </p:cNvPr>
          <p:cNvSpPr>
            <a:spLocks noGrp="1"/>
          </p:cNvSpPr>
          <p:nvPr>
            <p:ph idx="1"/>
          </p:nvPr>
        </p:nvSpPr>
        <p:spPr>
          <a:xfrm>
            <a:off x="838200" y="1084082"/>
            <a:ext cx="10515600" cy="5092881"/>
          </a:xfrm>
        </p:spPr>
        <p:txBody>
          <a:bodyPr anchor="ctr">
            <a:normAutofit/>
          </a:bodyPr>
          <a:lstStyle/>
          <a:p>
            <a:pPr marL="0" indent="0">
              <a:buNone/>
            </a:pPr>
            <a:r>
              <a:rPr lang="en-US" b="1" baseline="30000" dirty="0"/>
              <a:t>2 </a:t>
            </a:r>
            <a:r>
              <a:rPr lang="en-US" dirty="0"/>
              <a:t>Since God chose you to be the holy people he loves, you must clothe yourselves with tenderhearted mercy, kindness, humility, gentleness, and patience. </a:t>
            </a:r>
            <a:r>
              <a:rPr lang="en-US" b="1" baseline="30000" dirty="0"/>
              <a:t>13 </a:t>
            </a:r>
            <a:r>
              <a:rPr lang="en-US" dirty="0"/>
              <a:t>Make allowance for each other’s faults, and forgive anyone who offends you. Remember, the Lord forgave you, so you must forgive others. </a:t>
            </a:r>
            <a:r>
              <a:rPr lang="en-US" b="1" baseline="30000" dirty="0"/>
              <a:t>14 </a:t>
            </a:r>
            <a:r>
              <a:rPr lang="en-US" dirty="0"/>
              <a:t>Above all, clothe yourselves with love, which binds us all together in perfect harmony. </a:t>
            </a:r>
            <a:r>
              <a:rPr lang="en-US" b="1" baseline="30000" dirty="0"/>
              <a:t>15 </a:t>
            </a:r>
            <a:r>
              <a:rPr lang="en-US" dirty="0"/>
              <a:t>And let the peace that comes from Christ rule in your hearts. For as members of one body you are called to live in peace. And always be thankful.</a:t>
            </a:r>
          </a:p>
        </p:txBody>
      </p:sp>
    </p:spTree>
    <p:extLst>
      <p:ext uri="{BB962C8B-B14F-4D97-AF65-F5344CB8AC3E}">
        <p14:creationId xmlns:p14="http://schemas.microsoft.com/office/powerpoint/2010/main" val="702142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7683C-9397-4639-B9ED-45D25293AD75}"/>
              </a:ext>
            </a:extLst>
          </p:cNvPr>
          <p:cNvSpPr>
            <a:spLocks noGrp="1"/>
          </p:cNvSpPr>
          <p:nvPr>
            <p:ph type="title"/>
          </p:nvPr>
        </p:nvSpPr>
        <p:spPr>
          <a:xfrm>
            <a:off x="838200" y="365125"/>
            <a:ext cx="10515600" cy="569153"/>
          </a:xfrm>
        </p:spPr>
        <p:txBody>
          <a:bodyPr>
            <a:normAutofit/>
          </a:bodyPr>
          <a:lstStyle/>
          <a:p>
            <a:r>
              <a:rPr lang="en-US" sz="3200" dirty="0"/>
              <a:t>Nehemiah 8</a:t>
            </a:r>
          </a:p>
        </p:txBody>
      </p:sp>
      <p:sp>
        <p:nvSpPr>
          <p:cNvPr id="3" name="Content Placeholder 2">
            <a:extLst>
              <a:ext uri="{FF2B5EF4-FFF2-40B4-BE49-F238E27FC236}">
                <a16:creationId xmlns:a16="http://schemas.microsoft.com/office/drawing/2014/main" id="{5E876310-8BE6-409C-91E1-A542131DECD3}"/>
              </a:ext>
            </a:extLst>
          </p:cNvPr>
          <p:cNvSpPr>
            <a:spLocks noGrp="1"/>
          </p:cNvSpPr>
          <p:nvPr>
            <p:ph idx="1"/>
          </p:nvPr>
        </p:nvSpPr>
        <p:spPr>
          <a:xfrm>
            <a:off x="838200" y="1073426"/>
            <a:ext cx="10515600" cy="5103537"/>
          </a:xfrm>
        </p:spPr>
        <p:txBody>
          <a:bodyPr anchor="ctr">
            <a:normAutofit/>
          </a:bodyPr>
          <a:lstStyle/>
          <a:p>
            <a:pPr marL="0" indent="0">
              <a:buNone/>
            </a:pPr>
            <a:r>
              <a:rPr lang="en-US" b="1" baseline="30000" dirty="0"/>
              <a:t>10 </a:t>
            </a:r>
            <a:r>
              <a:rPr lang="en-US" dirty="0"/>
              <a:t>And Nehemiah continued, “Go and celebrate with a feast of rich foods and sweet drinks, and share gifts of food with people who have nothing prepared. This is a sacred day before our Lord. Don’t be dejected and sad, </a:t>
            </a:r>
            <a:r>
              <a:rPr lang="en-US" b="1" dirty="0"/>
              <a:t>for the joy of the </a:t>
            </a:r>
            <a:r>
              <a:rPr lang="en-US" b="1" cap="small" dirty="0"/>
              <a:t>Lord</a:t>
            </a:r>
            <a:r>
              <a:rPr lang="en-US" b="1" dirty="0"/>
              <a:t> is your strength</a:t>
            </a:r>
            <a:r>
              <a:rPr lang="en-US" dirty="0"/>
              <a:t>!”</a:t>
            </a:r>
          </a:p>
        </p:txBody>
      </p:sp>
    </p:spTree>
    <p:extLst>
      <p:ext uri="{BB962C8B-B14F-4D97-AF65-F5344CB8AC3E}">
        <p14:creationId xmlns:p14="http://schemas.microsoft.com/office/powerpoint/2010/main" val="1619370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7683C-9397-4639-B9ED-45D25293AD75}"/>
              </a:ext>
            </a:extLst>
          </p:cNvPr>
          <p:cNvSpPr>
            <a:spLocks noGrp="1"/>
          </p:cNvSpPr>
          <p:nvPr>
            <p:ph type="title"/>
          </p:nvPr>
        </p:nvSpPr>
        <p:spPr>
          <a:xfrm>
            <a:off x="838200" y="365125"/>
            <a:ext cx="10515600" cy="569153"/>
          </a:xfrm>
        </p:spPr>
        <p:txBody>
          <a:bodyPr>
            <a:normAutofit/>
          </a:bodyPr>
          <a:lstStyle/>
          <a:p>
            <a:r>
              <a:rPr lang="en-US" sz="3200" dirty="0"/>
              <a:t>Nehemiah 8</a:t>
            </a:r>
          </a:p>
        </p:txBody>
      </p:sp>
      <p:sp>
        <p:nvSpPr>
          <p:cNvPr id="3" name="Content Placeholder 2">
            <a:extLst>
              <a:ext uri="{FF2B5EF4-FFF2-40B4-BE49-F238E27FC236}">
                <a16:creationId xmlns:a16="http://schemas.microsoft.com/office/drawing/2014/main" id="{5E876310-8BE6-409C-91E1-A542131DECD3}"/>
              </a:ext>
            </a:extLst>
          </p:cNvPr>
          <p:cNvSpPr>
            <a:spLocks noGrp="1"/>
          </p:cNvSpPr>
          <p:nvPr>
            <p:ph idx="1"/>
          </p:nvPr>
        </p:nvSpPr>
        <p:spPr>
          <a:xfrm>
            <a:off x="838200" y="1073426"/>
            <a:ext cx="10515600" cy="5103537"/>
          </a:xfrm>
        </p:spPr>
        <p:txBody>
          <a:bodyPr anchor="ctr">
            <a:normAutofit/>
          </a:bodyPr>
          <a:lstStyle/>
          <a:p>
            <a:pPr marL="0" indent="0">
              <a:buNone/>
            </a:pPr>
            <a:r>
              <a:rPr lang="en-US" b="1" baseline="30000" dirty="0"/>
              <a:t>12 </a:t>
            </a:r>
            <a:r>
              <a:rPr lang="en-US" dirty="0"/>
              <a:t>Then all the people went away to eat and drink, to send portions of food and to celebrate with great joy, because they now understood the words that had been made known to them.</a:t>
            </a:r>
          </a:p>
        </p:txBody>
      </p:sp>
    </p:spTree>
    <p:extLst>
      <p:ext uri="{BB962C8B-B14F-4D97-AF65-F5344CB8AC3E}">
        <p14:creationId xmlns:p14="http://schemas.microsoft.com/office/powerpoint/2010/main" val="4254052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412B2-B138-4734-9199-E7CA26E7C2BB}"/>
              </a:ext>
            </a:extLst>
          </p:cNvPr>
          <p:cNvSpPr>
            <a:spLocks noGrp="1"/>
          </p:cNvSpPr>
          <p:nvPr>
            <p:ph type="title"/>
          </p:nvPr>
        </p:nvSpPr>
        <p:spPr>
          <a:xfrm>
            <a:off x="838200" y="365126"/>
            <a:ext cx="10515600" cy="511568"/>
          </a:xfrm>
        </p:spPr>
        <p:txBody>
          <a:bodyPr>
            <a:normAutofit/>
          </a:bodyPr>
          <a:lstStyle/>
          <a:p>
            <a:r>
              <a:rPr lang="en-US" sz="2800" dirty="0"/>
              <a:t>Nehemiah 9</a:t>
            </a:r>
          </a:p>
        </p:txBody>
      </p:sp>
      <p:sp>
        <p:nvSpPr>
          <p:cNvPr id="3" name="Content Placeholder 2">
            <a:extLst>
              <a:ext uri="{FF2B5EF4-FFF2-40B4-BE49-F238E27FC236}">
                <a16:creationId xmlns:a16="http://schemas.microsoft.com/office/drawing/2014/main" id="{C52EA360-C2A0-47D7-B5CC-A28786526C9A}"/>
              </a:ext>
            </a:extLst>
          </p:cNvPr>
          <p:cNvSpPr>
            <a:spLocks noGrp="1"/>
          </p:cNvSpPr>
          <p:nvPr>
            <p:ph idx="1"/>
          </p:nvPr>
        </p:nvSpPr>
        <p:spPr>
          <a:xfrm>
            <a:off x="838200" y="1084082"/>
            <a:ext cx="10515600" cy="5092881"/>
          </a:xfrm>
        </p:spPr>
        <p:txBody>
          <a:bodyPr anchor="ctr">
            <a:normAutofit/>
          </a:bodyPr>
          <a:lstStyle/>
          <a:p>
            <a:pPr marL="0" indent="0">
              <a:buNone/>
            </a:pPr>
            <a:r>
              <a:rPr lang="en-US" b="1" baseline="30000" dirty="0"/>
              <a:t>38 </a:t>
            </a:r>
            <a:r>
              <a:rPr lang="en-US" dirty="0"/>
              <a:t>“In view of all this, we are making a binding agreement, putting it in writing, and our leaders, our Levites and our priests are affixing their seals to it.”</a:t>
            </a:r>
          </a:p>
        </p:txBody>
      </p:sp>
    </p:spTree>
    <p:extLst>
      <p:ext uri="{BB962C8B-B14F-4D97-AF65-F5344CB8AC3E}">
        <p14:creationId xmlns:p14="http://schemas.microsoft.com/office/powerpoint/2010/main" val="1749534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412B2-B138-4734-9199-E7CA26E7C2BB}"/>
              </a:ext>
            </a:extLst>
          </p:cNvPr>
          <p:cNvSpPr>
            <a:spLocks noGrp="1"/>
          </p:cNvSpPr>
          <p:nvPr>
            <p:ph type="title"/>
          </p:nvPr>
        </p:nvSpPr>
        <p:spPr>
          <a:xfrm>
            <a:off x="838200" y="365126"/>
            <a:ext cx="10515600" cy="511568"/>
          </a:xfrm>
        </p:spPr>
        <p:txBody>
          <a:bodyPr>
            <a:normAutofit/>
          </a:bodyPr>
          <a:lstStyle/>
          <a:p>
            <a:r>
              <a:rPr lang="en-US" sz="2800" dirty="0"/>
              <a:t>Nehemiah 10</a:t>
            </a:r>
          </a:p>
        </p:txBody>
      </p:sp>
      <p:sp>
        <p:nvSpPr>
          <p:cNvPr id="3" name="Content Placeholder 2">
            <a:extLst>
              <a:ext uri="{FF2B5EF4-FFF2-40B4-BE49-F238E27FC236}">
                <a16:creationId xmlns:a16="http://schemas.microsoft.com/office/drawing/2014/main" id="{C52EA360-C2A0-47D7-B5CC-A28786526C9A}"/>
              </a:ext>
            </a:extLst>
          </p:cNvPr>
          <p:cNvSpPr>
            <a:spLocks noGrp="1"/>
          </p:cNvSpPr>
          <p:nvPr>
            <p:ph idx="1"/>
          </p:nvPr>
        </p:nvSpPr>
        <p:spPr>
          <a:xfrm>
            <a:off x="838200" y="1084082"/>
            <a:ext cx="10515600" cy="5092881"/>
          </a:xfrm>
        </p:spPr>
        <p:txBody>
          <a:bodyPr anchor="ctr">
            <a:normAutofit/>
          </a:bodyPr>
          <a:lstStyle/>
          <a:p>
            <a:pPr marL="0" indent="0">
              <a:buNone/>
            </a:pPr>
            <a:r>
              <a:rPr lang="en-US" b="1" baseline="30000" dirty="0"/>
              <a:t>28 </a:t>
            </a:r>
            <a:r>
              <a:rPr lang="en-US" dirty="0"/>
              <a:t>Then the rest of the people…</a:t>
            </a:r>
            <a:r>
              <a:rPr lang="en-US" b="1" baseline="30000" dirty="0"/>
              <a:t>29 </a:t>
            </a:r>
            <a:r>
              <a:rPr lang="en-US" dirty="0"/>
              <a:t>joined their leaders and bound themselves with an oath. They swore a curse on themselves if they failed to obey the Law of God as issued by his servant Moses. They solemnly promised to carefully follow all the commands, regulations, and decrees of the </a:t>
            </a:r>
            <a:r>
              <a:rPr lang="en-US" cap="small" dirty="0"/>
              <a:t>Lord</a:t>
            </a:r>
            <a:r>
              <a:rPr lang="en-US" dirty="0"/>
              <a:t> our Lord:</a:t>
            </a:r>
          </a:p>
        </p:txBody>
      </p:sp>
    </p:spTree>
    <p:extLst>
      <p:ext uri="{BB962C8B-B14F-4D97-AF65-F5344CB8AC3E}">
        <p14:creationId xmlns:p14="http://schemas.microsoft.com/office/powerpoint/2010/main" val="869430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412B2-B138-4734-9199-E7CA26E7C2BB}"/>
              </a:ext>
            </a:extLst>
          </p:cNvPr>
          <p:cNvSpPr>
            <a:spLocks noGrp="1"/>
          </p:cNvSpPr>
          <p:nvPr>
            <p:ph type="title"/>
          </p:nvPr>
        </p:nvSpPr>
        <p:spPr>
          <a:xfrm>
            <a:off x="838200" y="365126"/>
            <a:ext cx="10515600" cy="511568"/>
          </a:xfrm>
        </p:spPr>
        <p:txBody>
          <a:bodyPr>
            <a:normAutofit/>
          </a:bodyPr>
          <a:lstStyle/>
          <a:p>
            <a:r>
              <a:rPr lang="en-US" sz="2800" dirty="0"/>
              <a:t>Nehemiah 10</a:t>
            </a:r>
          </a:p>
        </p:txBody>
      </p:sp>
      <p:sp>
        <p:nvSpPr>
          <p:cNvPr id="3" name="Content Placeholder 2">
            <a:extLst>
              <a:ext uri="{FF2B5EF4-FFF2-40B4-BE49-F238E27FC236}">
                <a16:creationId xmlns:a16="http://schemas.microsoft.com/office/drawing/2014/main" id="{C52EA360-C2A0-47D7-B5CC-A28786526C9A}"/>
              </a:ext>
            </a:extLst>
          </p:cNvPr>
          <p:cNvSpPr>
            <a:spLocks noGrp="1"/>
          </p:cNvSpPr>
          <p:nvPr>
            <p:ph idx="1"/>
          </p:nvPr>
        </p:nvSpPr>
        <p:spPr>
          <a:xfrm>
            <a:off x="838200" y="1084082"/>
            <a:ext cx="10515600" cy="5092881"/>
          </a:xfrm>
        </p:spPr>
        <p:txBody>
          <a:bodyPr anchor="ctr">
            <a:normAutofit/>
          </a:bodyPr>
          <a:lstStyle/>
          <a:p>
            <a:pPr marL="0" indent="0">
              <a:buNone/>
            </a:pPr>
            <a:r>
              <a:rPr lang="en-US" b="1" baseline="30000" dirty="0"/>
              <a:t>0 </a:t>
            </a:r>
            <a:r>
              <a:rPr lang="en-US" dirty="0"/>
              <a:t>“We promise not to let our daughters marry the pagan people of the land, and not to let our sons marry their daughters.</a:t>
            </a:r>
          </a:p>
          <a:p>
            <a:pPr marL="0" indent="0">
              <a:buNone/>
            </a:pPr>
            <a:r>
              <a:rPr lang="en-US" b="1" baseline="30000" dirty="0"/>
              <a:t>31 </a:t>
            </a:r>
            <a:r>
              <a:rPr lang="en-US" dirty="0"/>
              <a:t>“We also promise that if the people of the land should bring any merchandise or grain to be sold on the Sabbath or on any other holy day, we will refuse to buy it. Every seventh year we will let our land rest, and we will cancel all debts owed to us.</a:t>
            </a:r>
          </a:p>
          <a:p>
            <a:pPr marL="0" indent="0">
              <a:buNone/>
            </a:pPr>
            <a:r>
              <a:rPr lang="en-US" b="1" baseline="30000" dirty="0"/>
              <a:t>32 </a:t>
            </a:r>
            <a:r>
              <a:rPr lang="en-US" dirty="0"/>
              <a:t>“In addition, we promise to obey the command to pay the annual Temple tax of one-eighth of an ounce of silver for the care of the Temple of our God. </a:t>
            </a:r>
          </a:p>
        </p:txBody>
      </p:sp>
    </p:spTree>
    <p:extLst>
      <p:ext uri="{BB962C8B-B14F-4D97-AF65-F5344CB8AC3E}">
        <p14:creationId xmlns:p14="http://schemas.microsoft.com/office/powerpoint/2010/main" val="1059447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412B2-B138-4734-9199-E7CA26E7C2BB}"/>
              </a:ext>
            </a:extLst>
          </p:cNvPr>
          <p:cNvSpPr>
            <a:spLocks noGrp="1"/>
          </p:cNvSpPr>
          <p:nvPr>
            <p:ph type="title"/>
          </p:nvPr>
        </p:nvSpPr>
        <p:spPr>
          <a:xfrm>
            <a:off x="838200" y="365126"/>
            <a:ext cx="10515600" cy="511568"/>
          </a:xfrm>
        </p:spPr>
        <p:txBody>
          <a:bodyPr>
            <a:normAutofit/>
          </a:bodyPr>
          <a:lstStyle/>
          <a:p>
            <a:r>
              <a:rPr lang="en-US" sz="2800" dirty="0"/>
              <a:t>Nehemiah 10</a:t>
            </a:r>
          </a:p>
        </p:txBody>
      </p:sp>
      <p:sp>
        <p:nvSpPr>
          <p:cNvPr id="3" name="Content Placeholder 2">
            <a:extLst>
              <a:ext uri="{FF2B5EF4-FFF2-40B4-BE49-F238E27FC236}">
                <a16:creationId xmlns:a16="http://schemas.microsoft.com/office/drawing/2014/main" id="{C52EA360-C2A0-47D7-B5CC-A28786526C9A}"/>
              </a:ext>
            </a:extLst>
          </p:cNvPr>
          <p:cNvSpPr>
            <a:spLocks noGrp="1"/>
          </p:cNvSpPr>
          <p:nvPr>
            <p:ph idx="1"/>
          </p:nvPr>
        </p:nvSpPr>
        <p:spPr>
          <a:xfrm>
            <a:off x="838200" y="1084082"/>
            <a:ext cx="10515600" cy="5092881"/>
          </a:xfrm>
        </p:spPr>
        <p:txBody>
          <a:bodyPr anchor="ctr">
            <a:normAutofit/>
          </a:bodyPr>
          <a:lstStyle/>
          <a:p>
            <a:pPr marL="0" indent="0">
              <a:buNone/>
            </a:pPr>
            <a:r>
              <a:rPr lang="en-US" b="1" baseline="30000" dirty="0"/>
              <a:t>34 </a:t>
            </a:r>
            <a:r>
              <a:rPr lang="en-US" dirty="0"/>
              <a:t>“We have cast sacred lots to determine when—at regular times each year—the families of the priests, Levites, and the common people should bring wood to God’s Temple to be burned on the altar of the </a:t>
            </a:r>
            <a:r>
              <a:rPr lang="en-US" cap="small" dirty="0"/>
              <a:t>Lord</a:t>
            </a:r>
            <a:r>
              <a:rPr lang="en-US" dirty="0"/>
              <a:t> our God, as is written in the Law.</a:t>
            </a:r>
          </a:p>
          <a:p>
            <a:pPr marL="0" indent="0">
              <a:buNone/>
            </a:pPr>
            <a:r>
              <a:rPr lang="en-US" b="1" baseline="30000" dirty="0"/>
              <a:t>35 </a:t>
            </a:r>
            <a:r>
              <a:rPr lang="en-US" dirty="0"/>
              <a:t>“We promise to bring the first part of every harvest to the </a:t>
            </a:r>
            <a:r>
              <a:rPr lang="en-US" cap="small" dirty="0"/>
              <a:t>Lord</a:t>
            </a:r>
            <a:r>
              <a:rPr lang="en-US" dirty="0"/>
              <a:t>’s Temple year after year—whether it be a crop from the soil or from our fruit trees. </a:t>
            </a:r>
            <a:r>
              <a:rPr lang="en-US" b="1" baseline="30000" dirty="0"/>
              <a:t>36 </a:t>
            </a:r>
            <a:r>
              <a:rPr lang="en-US" dirty="0"/>
              <a:t>We agree to give God our oldest sons and the firstborn of all our herds and flocks, as prescribed in the Law…</a:t>
            </a:r>
          </a:p>
          <a:p>
            <a:pPr marL="0" indent="0">
              <a:buNone/>
            </a:pPr>
            <a:r>
              <a:rPr lang="en-US" dirty="0"/>
              <a:t>“We promise together not to neglect the Temple of our God.”</a:t>
            </a:r>
          </a:p>
        </p:txBody>
      </p:sp>
    </p:spTree>
    <p:extLst>
      <p:ext uri="{BB962C8B-B14F-4D97-AF65-F5344CB8AC3E}">
        <p14:creationId xmlns:p14="http://schemas.microsoft.com/office/powerpoint/2010/main" val="4286591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412B2-B138-4734-9199-E7CA26E7C2BB}"/>
              </a:ext>
            </a:extLst>
          </p:cNvPr>
          <p:cNvSpPr>
            <a:spLocks noGrp="1"/>
          </p:cNvSpPr>
          <p:nvPr>
            <p:ph type="title"/>
          </p:nvPr>
        </p:nvSpPr>
        <p:spPr>
          <a:xfrm>
            <a:off x="838200" y="365126"/>
            <a:ext cx="10515600" cy="511568"/>
          </a:xfrm>
        </p:spPr>
        <p:txBody>
          <a:bodyPr>
            <a:normAutofit/>
          </a:bodyPr>
          <a:lstStyle/>
          <a:p>
            <a:r>
              <a:rPr lang="en-US" sz="2800" dirty="0"/>
              <a:t>Nehemiah 13</a:t>
            </a:r>
          </a:p>
        </p:txBody>
      </p:sp>
      <p:sp>
        <p:nvSpPr>
          <p:cNvPr id="3" name="Content Placeholder 2">
            <a:extLst>
              <a:ext uri="{FF2B5EF4-FFF2-40B4-BE49-F238E27FC236}">
                <a16:creationId xmlns:a16="http://schemas.microsoft.com/office/drawing/2014/main" id="{C52EA360-C2A0-47D7-B5CC-A28786526C9A}"/>
              </a:ext>
            </a:extLst>
          </p:cNvPr>
          <p:cNvSpPr>
            <a:spLocks noGrp="1"/>
          </p:cNvSpPr>
          <p:nvPr>
            <p:ph idx="1"/>
          </p:nvPr>
        </p:nvSpPr>
        <p:spPr>
          <a:xfrm>
            <a:off x="838200" y="1084082"/>
            <a:ext cx="10515600" cy="5092881"/>
          </a:xfrm>
        </p:spPr>
        <p:txBody>
          <a:bodyPr anchor="ctr">
            <a:normAutofit/>
          </a:bodyPr>
          <a:lstStyle/>
          <a:p>
            <a:pPr marL="0" indent="0">
              <a:buNone/>
            </a:pPr>
            <a:r>
              <a:rPr lang="en-US" dirty="0"/>
              <a:t>On that same day, as the Book of Moses was being read to the people, the passage was found that said no Ammonite or Moabite should ever be permitted to enter the assembly of God. </a:t>
            </a:r>
            <a:r>
              <a:rPr lang="en-US" b="1" baseline="30000" dirty="0"/>
              <a:t>2 </a:t>
            </a:r>
            <a:r>
              <a:rPr lang="en-US" dirty="0"/>
              <a:t>For they had not provided the Israelites with food and water in the wilderness. Instead, they hired Balaam to curse them, though our God turned the curse into a blessing. </a:t>
            </a:r>
          </a:p>
        </p:txBody>
      </p:sp>
    </p:spTree>
    <p:extLst>
      <p:ext uri="{BB962C8B-B14F-4D97-AF65-F5344CB8AC3E}">
        <p14:creationId xmlns:p14="http://schemas.microsoft.com/office/powerpoint/2010/main" val="464223480"/>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724</TotalTime>
  <Words>232</Words>
  <Application>Microsoft Office PowerPoint</Application>
  <PresentationFormat>Widescreen</PresentationFormat>
  <Paragraphs>63</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Corbel</vt:lpstr>
      <vt:lpstr>Depth</vt:lpstr>
      <vt:lpstr>How-to</vt:lpstr>
      <vt:lpstr>Nehemiah 8</vt:lpstr>
      <vt:lpstr>Nehemiah 8</vt:lpstr>
      <vt:lpstr>Nehemiah 8</vt:lpstr>
      <vt:lpstr>Nehemiah 9</vt:lpstr>
      <vt:lpstr>Nehemiah 10</vt:lpstr>
      <vt:lpstr>Nehemiah 10</vt:lpstr>
      <vt:lpstr>Nehemiah 10</vt:lpstr>
      <vt:lpstr>Nehemiah 13</vt:lpstr>
      <vt:lpstr>Deuteronomy 23</vt:lpstr>
      <vt:lpstr>Nehemiah 13</vt:lpstr>
      <vt:lpstr>Nehemiah 13</vt:lpstr>
      <vt:lpstr>Nehemiah 13</vt:lpstr>
      <vt:lpstr>Nehemiah 13</vt:lpstr>
      <vt:lpstr>Levitcus 19</vt:lpstr>
      <vt:lpstr>Leviticus 19</vt:lpstr>
      <vt:lpstr>Deuteronomy 10</vt:lpstr>
      <vt:lpstr>Deuteronomy 26</vt:lpstr>
      <vt:lpstr>Deuteronomy 26</vt:lpstr>
      <vt:lpstr>Malachi 3</vt:lpstr>
      <vt:lpstr>Malachi 3</vt:lpstr>
      <vt:lpstr>Nehemiah 13</vt:lpstr>
      <vt:lpstr>Colossians 3</vt:lpstr>
      <vt:lpstr>Colossians 3</vt:lpstr>
      <vt:lpstr>Colossians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How-to</dc:title>
  <dc:creator>Jonathan Stamper</dc:creator>
  <cp:lastModifiedBy>Jonathan Stamper</cp:lastModifiedBy>
  <cp:revision>7</cp:revision>
  <dcterms:created xsi:type="dcterms:W3CDTF">2018-12-02T02:30:56Z</dcterms:created>
  <dcterms:modified xsi:type="dcterms:W3CDTF">2018-12-02T14:35:29Z</dcterms:modified>
</cp:coreProperties>
</file>