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90" r:id="rId14"/>
    <p:sldId id="291" r:id="rId15"/>
    <p:sldId id="286" r:id="rId16"/>
    <p:sldId id="292" r:id="rId17"/>
    <p:sldId id="29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F0205D-4C6E-44DF-856E-C7CBA73FD8AF}"/>
              </a:ext>
            </a:extLst>
          </p:cNvPr>
          <p:cNvSpPr>
            <a:spLocks noGrp="1"/>
          </p:cNvSpPr>
          <p:nvPr>
            <p:ph type="ctrTitle"/>
          </p:nvPr>
        </p:nvSpPr>
        <p:spPr/>
        <p:txBody>
          <a:bodyPr/>
          <a:lstStyle/>
          <a:p>
            <a:r>
              <a:rPr lang="en-US" dirty="0"/>
              <a:t>Great Light</a:t>
            </a:r>
          </a:p>
        </p:txBody>
      </p:sp>
      <p:sp>
        <p:nvSpPr>
          <p:cNvPr id="3" name="Subtitle 2">
            <a:extLst>
              <a:ext uri="{FF2B5EF4-FFF2-40B4-BE49-F238E27FC236}">
                <a16:creationId xmlns="" xmlns:a16="http://schemas.microsoft.com/office/drawing/2014/main" id="{0DB3D66D-D801-4689-B1D1-B4BAC8AA379F}"/>
              </a:ext>
            </a:extLst>
          </p:cNvPr>
          <p:cNvSpPr>
            <a:spLocks noGrp="1"/>
          </p:cNvSpPr>
          <p:nvPr>
            <p:ph type="subTitle" idx="1"/>
          </p:nvPr>
        </p:nvSpPr>
        <p:spPr/>
        <p:txBody>
          <a:bodyPr/>
          <a:lstStyle/>
          <a:p>
            <a:r>
              <a:rPr lang="en-US" dirty="0"/>
              <a:t>Joy to the World – part 4</a:t>
            </a:r>
          </a:p>
        </p:txBody>
      </p:sp>
    </p:spTree>
    <p:extLst>
      <p:ext uri="{BB962C8B-B14F-4D97-AF65-F5344CB8AC3E}">
        <p14:creationId xmlns:p14="http://schemas.microsoft.com/office/powerpoint/2010/main" val="130127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47683C-9397-4639-B9ED-45D25293AD75}"/>
              </a:ext>
            </a:extLst>
          </p:cNvPr>
          <p:cNvSpPr>
            <a:spLocks noGrp="1"/>
          </p:cNvSpPr>
          <p:nvPr>
            <p:ph type="title"/>
          </p:nvPr>
        </p:nvSpPr>
        <p:spPr>
          <a:xfrm>
            <a:off x="838200" y="365125"/>
            <a:ext cx="10515600" cy="569153"/>
          </a:xfrm>
        </p:spPr>
        <p:txBody>
          <a:bodyPr>
            <a:normAutofit/>
          </a:bodyPr>
          <a:lstStyle/>
          <a:p>
            <a:r>
              <a:rPr lang="en-US" sz="3200" dirty="0"/>
              <a:t>Ephesians 2</a:t>
            </a:r>
          </a:p>
        </p:txBody>
      </p:sp>
      <p:sp>
        <p:nvSpPr>
          <p:cNvPr id="3" name="Content Placeholder 2">
            <a:extLst>
              <a:ext uri="{FF2B5EF4-FFF2-40B4-BE49-F238E27FC236}">
                <a16:creationId xmlns="" xmlns:a16="http://schemas.microsoft.com/office/drawing/2014/main" id="{5E876310-8BE6-409C-91E1-A542131DECD3}"/>
              </a:ext>
            </a:extLst>
          </p:cNvPr>
          <p:cNvSpPr>
            <a:spLocks noGrp="1"/>
          </p:cNvSpPr>
          <p:nvPr>
            <p:ph idx="1"/>
          </p:nvPr>
        </p:nvSpPr>
        <p:spPr>
          <a:xfrm>
            <a:off x="838200" y="1073426"/>
            <a:ext cx="10515600" cy="5103537"/>
          </a:xfrm>
        </p:spPr>
        <p:txBody>
          <a:bodyPr anchor="ctr">
            <a:normAutofit/>
          </a:bodyPr>
          <a:lstStyle/>
          <a:p>
            <a:pPr marL="0" indent="0">
              <a:buNone/>
            </a:pPr>
            <a:r>
              <a:rPr lang="en-US" b="1" baseline="30000" dirty="0"/>
              <a:t>8 </a:t>
            </a:r>
            <a:r>
              <a:rPr lang="en-US" dirty="0"/>
              <a:t>God saved you by his grace when you believed. And you can’t take credit for this; it is a gift from God. </a:t>
            </a:r>
            <a:r>
              <a:rPr lang="en-US" b="1" baseline="30000" dirty="0"/>
              <a:t>9 </a:t>
            </a:r>
            <a:r>
              <a:rPr lang="en-US" dirty="0"/>
              <a:t>Salvation is not a reward for the good things we have done, so none of us can boast about it. </a:t>
            </a:r>
          </a:p>
        </p:txBody>
      </p:sp>
    </p:spTree>
    <p:extLst>
      <p:ext uri="{BB962C8B-B14F-4D97-AF65-F5344CB8AC3E}">
        <p14:creationId xmlns:p14="http://schemas.microsoft.com/office/powerpoint/2010/main" val="276337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47683C-9397-4639-B9ED-45D25293AD75}"/>
              </a:ext>
            </a:extLst>
          </p:cNvPr>
          <p:cNvSpPr>
            <a:spLocks noGrp="1"/>
          </p:cNvSpPr>
          <p:nvPr>
            <p:ph type="title"/>
          </p:nvPr>
        </p:nvSpPr>
        <p:spPr>
          <a:xfrm>
            <a:off x="838200" y="365125"/>
            <a:ext cx="10515600" cy="569153"/>
          </a:xfrm>
        </p:spPr>
        <p:txBody>
          <a:bodyPr>
            <a:normAutofit/>
          </a:bodyPr>
          <a:lstStyle/>
          <a:p>
            <a:r>
              <a:rPr lang="en-US" sz="3200" dirty="0"/>
              <a:t>Ephesians 2</a:t>
            </a:r>
          </a:p>
        </p:txBody>
      </p:sp>
      <p:sp>
        <p:nvSpPr>
          <p:cNvPr id="3" name="Content Placeholder 2">
            <a:extLst>
              <a:ext uri="{FF2B5EF4-FFF2-40B4-BE49-F238E27FC236}">
                <a16:creationId xmlns="" xmlns:a16="http://schemas.microsoft.com/office/drawing/2014/main" id="{5E876310-8BE6-409C-91E1-A542131DECD3}"/>
              </a:ext>
            </a:extLst>
          </p:cNvPr>
          <p:cNvSpPr>
            <a:spLocks noGrp="1"/>
          </p:cNvSpPr>
          <p:nvPr>
            <p:ph idx="1"/>
          </p:nvPr>
        </p:nvSpPr>
        <p:spPr>
          <a:xfrm>
            <a:off x="838200" y="1073426"/>
            <a:ext cx="10515600" cy="5103537"/>
          </a:xfrm>
        </p:spPr>
        <p:txBody>
          <a:bodyPr anchor="ctr">
            <a:normAutofit/>
          </a:bodyPr>
          <a:lstStyle/>
          <a:p>
            <a:pPr marL="0" indent="0">
              <a:buNone/>
            </a:pPr>
            <a:r>
              <a:rPr lang="en-US" b="1" baseline="30000" dirty="0"/>
              <a:t>10 </a:t>
            </a:r>
            <a:r>
              <a:rPr lang="en-US" dirty="0"/>
              <a:t>For we are God’s masterpiece. He has created us anew in Christ Jesus, so we can do the good things he planned for us long ago.</a:t>
            </a:r>
          </a:p>
        </p:txBody>
      </p:sp>
    </p:spTree>
    <p:extLst>
      <p:ext uri="{BB962C8B-B14F-4D97-AF65-F5344CB8AC3E}">
        <p14:creationId xmlns:p14="http://schemas.microsoft.com/office/powerpoint/2010/main" val="181178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7F6B5-F9C1-4917-BEB2-C9875FF0D657}"/>
              </a:ext>
            </a:extLst>
          </p:cNvPr>
          <p:cNvSpPr>
            <a:spLocks noGrp="1"/>
          </p:cNvSpPr>
          <p:nvPr>
            <p:ph type="title"/>
          </p:nvPr>
        </p:nvSpPr>
        <p:spPr>
          <a:xfrm>
            <a:off x="838200" y="365125"/>
            <a:ext cx="10515600" cy="587375"/>
          </a:xfrm>
        </p:spPr>
        <p:txBody>
          <a:bodyPr>
            <a:normAutofit/>
          </a:bodyPr>
          <a:lstStyle/>
          <a:p>
            <a:r>
              <a:rPr lang="en-US" sz="2800" dirty="0"/>
              <a:t>Isaiah 9</a:t>
            </a:r>
          </a:p>
        </p:txBody>
      </p:sp>
      <p:sp>
        <p:nvSpPr>
          <p:cNvPr id="3" name="Content Placeholder 2">
            <a:extLst>
              <a:ext uri="{FF2B5EF4-FFF2-40B4-BE49-F238E27FC236}">
                <a16:creationId xmlns="" xmlns:a16="http://schemas.microsoft.com/office/drawing/2014/main" id="{2BBAB225-74EA-4B9B-BCF3-FD6973B2EA45}"/>
              </a:ext>
            </a:extLst>
          </p:cNvPr>
          <p:cNvSpPr>
            <a:spLocks noGrp="1"/>
          </p:cNvSpPr>
          <p:nvPr>
            <p:ph idx="1"/>
          </p:nvPr>
        </p:nvSpPr>
        <p:spPr>
          <a:xfrm>
            <a:off x="838200" y="952500"/>
            <a:ext cx="10515600" cy="5224463"/>
          </a:xfrm>
        </p:spPr>
        <p:txBody>
          <a:bodyPr anchor="ctr">
            <a:normAutofit/>
          </a:bodyPr>
          <a:lstStyle/>
          <a:p>
            <a:pPr marL="0" indent="0">
              <a:buNone/>
            </a:pPr>
            <a:endParaRPr lang="en-US" dirty="0"/>
          </a:p>
          <a:p>
            <a:pPr marL="0" indent="0">
              <a:buNone/>
            </a:pPr>
            <a:r>
              <a:rPr lang="en-US" b="1" baseline="30000" dirty="0"/>
              <a:t>6 </a:t>
            </a:r>
            <a:r>
              <a:rPr lang="en-US" dirty="0"/>
              <a:t>For to us a child is born,</a:t>
            </a:r>
            <a:br>
              <a:rPr lang="en-US" dirty="0"/>
            </a:br>
            <a:r>
              <a:rPr lang="en-US" dirty="0"/>
              <a:t>    to us a son is given,</a:t>
            </a:r>
            <a:br>
              <a:rPr lang="en-US" dirty="0"/>
            </a:br>
            <a:r>
              <a:rPr lang="en-US" dirty="0"/>
              <a:t>    and the government will be on his shoulders.</a:t>
            </a:r>
            <a:br>
              <a:rPr lang="en-US" dirty="0"/>
            </a:br>
            <a:endParaRPr lang="en-US" dirty="0"/>
          </a:p>
        </p:txBody>
      </p:sp>
    </p:spTree>
    <p:extLst>
      <p:ext uri="{BB962C8B-B14F-4D97-AF65-F5344CB8AC3E}">
        <p14:creationId xmlns:p14="http://schemas.microsoft.com/office/powerpoint/2010/main" val="241171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412B2-B138-4734-9199-E7CA26E7C2BB}"/>
              </a:ext>
            </a:extLst>
          </p:cNvPr>
          <p:cNvSpPr>
            <a:spLocks noGrp="1"/>
          </p:cNvSpPr>
          <p:nvPr>
            <p:ph type="title"/>
          </p:nvPr>
        </p:nvSpPr>
        <p:spPr>
          <a:xfrm>
            <a:off x="838200" y="365126"/>
            <a:ext cx="10515600" cy="511568"/>
          </a:xfrm>
        </p:spPr>
        <p:txBody>
          <a:bodyPr>
            <a:normAutofit/>
          </a:bodyPr>
          <a:lstStyle/>
          <a:p>
            <a:r>
              <a:rPr lang="en-US" sz="2800" dirty="0"/>
              <a:t>Matthew 7</a:t>
            </a:r>
          </a:p>
        </p:txBody>
      </p:sp>
      <p:sp>
        <p:nvSpPr>
          <p:cNvPr id="3" name="Content Placeholder 2">
            <a:extLst>
              <a:ext uri="{FF2B5EF4-FFF2-40B4-BE49-F238E27FC236}">
                <a16:creationId xmlns="" xmlns:a16="http://schemas.microsoft.com/office/drawing/2014/main" id="{C52EA360-C2A0-47D7-B5CC-A28786526C9A}"/>
              </a:ext>
            </a:extLst>
          </p:cNvPr>
          <p:cNvSpPr>
            <a:spLocks noGrp="1"/>
          </p:cNvSpPr>
          <p:nvPr>
            <p:ph idx="1"/>
          </p:nvPr>
        </p:nvSpPr>
        <p:spPr>
          <a:xfrm>
            <a:off x="838200" y="1084082"/>
            <a:ext cx="10515600" cy="5092881"/>
          </a:xfrm>
        </p:spPr>
        <p:txBody>
          <a:bodyPr anchor="ctr">
            <a:normAutofit/>
          </a:bodyPr>
          <a:lstStyle/>
          <a:p>
            <a:pPr marL="0" indent="0">
              <a:buNone/>
            </a:pPr>
            <a:r>
              <a:rPr lang="en-US" b="1" baseline="30000" dirty="0"/>
              <a:t>12 </a:t>
            </a:r>
            <a:r>
              <a:rPr lang="en-US" dirty="0"/>
              <a:t>“Do to others whatever you would like them to do to you. This is the essence of all that is taught in the law and the prophets.</a:t>
            </a:r>
          </a:p>
        </p:txBody>
      </p:sp>
    </p:spTree>
    <p:extLst>
      <p:ext uri="{BB962C8B-B14F-4D97-AF65-F5344CB8AC3E}">
        <p14:creationId xmlns:p14="http://schemas.microsoft.com/office/powerpoint/2010/main" val="272567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412B2-B138-4734-9199-E7CA26E7C2BB}"/>
              </a:ext>
            </a:extLst>
          </p:cNvPr>
          <p:cNvSpPr>
            <a:spLocks noGrp="1"/>
          </p:cNvSpPr>
          <p:nvPr>
            <p:ph type="title"/>
          </p:nvPr>
        </p:nvSpPr>
        <p:spPr>
          <a:xfrm>
            <a:off x="838200" y="365126"/>
            <a:ext cx="10515600" cy="511568"/>
          </a:xfrm>
        </p:spPr>
        <p:txBody>
          <a:bodyPr>
            <a:normAutofit/>
          </a:bodyPr>
          <a:lstStyle/>
          <a:p>
            <a:r>
              <a:rPr lang="en-US" sz="2800" dirty="0"/>
              <a:t>Mark 10</a:t>
            </a:r>
          </a:p>
        </p:txBody>
      </p:sp>
      <p:sp>
        <p:nvSpPr>
          <p:cNvPr id="3" name="Content Placeholder 2">
            <a:extLst>
              <a:ext uri="{FF2B5EF4-FFF2-40B4-BE49-F238E27FC236}">
                <a16:creationId xmlns="" xmlns:a16="http://schemas.microsoft.com/office/drawing/2014/main" id="{C52EA360-C2A0-47D7-B5CC-A28786526C9A}"/>
              </a:ext>
            </a:extLst>
          </p:cNvPr>
          <p:cNvSpPr>
            <a:spLocks noGrp="1"/>
          </p:cNvSpPr>
          <p:nvPr>
            <p:ph idx="1"/>
          </p:nvPr>
        </p:nvSpPr>
        <p:spPr>
          <a:xfrm>
            <a:off x="838200" y="1084082"/>
            <a:ext cx="10515600" cy="5092881"/>
          </a:xfrm>
        </p:spPr>
        <p:txBody>
          <a:bodyPr anchor="ctr">
            <a:normAutofit/>
          </a:bodyPr>
          <a:lstStyle/>
          <a:p>
            <a:pPr marL="0" indent="0">
              <a:buNone/>
            </a:pPr>
            <a:r>
              <a:rPr lang="en-US" b="1" baseline="30000" dirty="0"/>
              <a:t>28 </a:t>
            </a:r>
            <a:r>
              <a:rPr lang="en-US" dirty="0"/>
              <a:t>Then Peter began to speak up. “We’ve given up everything to follow you,” he said.</a:t>
            </a:r>
          </a:p>
          <a:p>
            <a:pPr marL="0" indent="0">
              <a:buNone/>
            </a:pPr>
            <a:r>
              <a:rPr lang="en-US" b="1" baseline="30000" dirty="0"/>
              <a:t>29 </a:t>
            </a:r>
            <a:r>
              <a:rPr lang="en-US" dirty="0"/>
              <a:t>“Yes,” Jesus replied, “and I assure you that everyone who has given up house or brothers or sisters or mother or father or children or property, for my sake and for the Good News, </a:t>
            </a:r>
            <a:r>
              <a:rPr lang="en-US" b="1" baseline="30000" dirty="0"/>
              <a:t>30 </a:t>
            </a:r>
            <a:r>
              <a:rPr lang="en-US" dirty="0"/>
              <a:t>will receive now in return a hundred times as many houses, brothers, sisters, mothers, children, and property—along with persecution. And in the world to come that person will have eternal life. </a:t>
            </a:r>
          </a:p>
        </p:txBody>
      </p:sp>
    </p:spTree>
    <p:extLst>
      <p:ext uri="{BB962C8B-B14F-4D97-AF65-F5344CB8AC3E}">
        <p14:creationId xmlns:p14="http://schemas.microsoft.com/office/powerpoint/2010/main" val="45849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412B2-B138-4734-9199-E7CA26E7C2BB}"/>
              </a:ext>
            </a:extLst>
          </p:cNvPr>
          <p:cNvSpPr>
            <a:spLocks noGrp="1"/>
          </p:cNvSpPr>
          <p:nvPr>
            <p:ph type="title"/>
          </p:nvPr>
        </p:nvSpPr>
        <p:spPr>
          <a:xfrm>
            <a:off x="838200" y="365126"/>
            <a:ext cx="10515600" cy="511568"/>
          </a:xfrm>
        </p:spPr>
        <p:txBody>
          <a:bodyPr>
            <a:normAutofit/>
          </a:bodyPr>
          <a:lstStyle/>
          <a:p>
            <a:r>
              <a:rPr lang="en-US" sz="2800" dirty="0"/>
              <a:t>Romans 12 </a:t>
            </a:r>
          </a:p>
        </p:txBody>
      </p:sp>
      <p:sp>
        <p:nvSpPr>
          <p:cNvPr id="3" name="Content Placeholder 2">
            <a:extLst>
              <a:ext uri="{FF2B5EF4-FFF2-40B4-BE49-F238E27FC236}">
                <a16:creationId xmlns="" xmlns:a16="http://schemas.microsoft.com/office/drawing/2014/main" id="{C52EA360-C2A0-47D7-B5CC-A28786526C9A}"/>
              </a:ext>
            </a:extLst>
          </p:cNvPr>
          <p:cNvSpPr>
            <a:spLocks noGrp="1"/>
          </p:cNvSpPr>
          <p:nvPr>
            <p:ph idx="1"/>
          </p:nvPr>
        </p:nvSpPr>
        <p:spPr>
          <a:xfrm>
            <a:off x="838200" y="1084082"/>
            <a:ext cx="10515600" cy="5092881"/>
          </a:xfrm>
        </p:spPr>
        <p:txBody>
          <a:bodyPr anchor="ctr">
            <a:normAutofit fontScale="92500" lnSpcReduction="20000"/>
          </a:bodyPr>
          <a:lstStyle/>
          <a:p>
            <a:pPr marL="0" indent="0">
              <a:buNone/>
            </a:pPr>
            <a:r>
              <a:rPr lang="en-US" b="1" baseline="30000" dirty="0"/>
              <a:t>9 </a:t>
            </a:r>
            <a:r>
              <a:rPr lang="en-US" dirty="0"/>
              <a:t>Don’t just pretend to love others. Really love them. Hate what is wrong. Hold tightly to what is good. </a:t>
            </a:r>
            <a:r>
              <a:rPr lang="en-US" b="1" baseline="30000" dirty="0"/>
              <a:t>10 </a:t>
            </a:r>
            <a:r>
              <a:rPr lang="en-US" dirty="0"/>
              <a:t>Love each other with genuine affection, and take delight in honoring each other. </a:t>
            </a:r>
            <a:r>
              <a:rPr lang="en-US" b="1" baseline="30000" dirty="0"/>
              <a:t>11 </a:t>
            </a:r>
            <a:r>
              <a:rPr lang="en-US" dirty="0"/>
              <a:t>Never be lazy, but work hard and serve the Lord enthusiastically. </a:t>
            </a:r>
            <a:r>
              <a:rPr lang="en-US" b="1" baseline="30000" dirty="0"/>
              <a:t>12 </a:t>
            </a:r>
            <a:r>
              <a:rPr lang="en-US" dirty="0"/>
              <a:t>Rejoice in our confident hope. Be patient in trouble, and keep on praying. </a:t>
            </a:r>
            <a:r>
              <a:rPr lang="en-US" b="1" baseline="30000" dirty="0"/>
              <a:t>13 </a:t>
            </a:r>
            <a:r>
              <a:rPr lang="en-US" dirty="0"/>
              <a:t>When God’s people are in need, be ready to help them. Always be eager to practice hospitality.</a:t>
            </a:r>
          </a:p>
          <a:p>
            <a:pPr marL="0" indent="0">
              <a:buNone/>
            </a:pPr>
            <a:r>
              <a:rPr lang="en-US" b="1" baseline="30000" dirty="0"/>
              <a:t>14 </a:t>
            </a:r>
            <a:r>
              <a:rPr lang="en-US" dirty="0"/>
              <a:t>Bless those who persecute you. Don’t curse them; pray that God will bless them. </a:t>
            </a:r>
            <a:r>
              <a:rPr lang="en-US" b="1" baseline="30000" dirty="0"/>
              <a:t>15 </a:t>
            </a:r>
            <a:r>
              <a:rPr lang="en-US" dirty="0"/>
              <a:t>Be happy with those who are happy, and weep with those who weep. </a:t>
            </a:r>
            <a:r>
              <a:rPr lang="en-US" b="1" baseline="30000" dirty="0"/>
              <a:t>16 </a:t>
            </a:r>
            <a:r>
              <a:rPr lang="en-US" dirty="0"/>
              <a:t>Live in harmony with each other. Don’t be too proud to enjoy the company of ordinary people. And don’t think you know it all!</a:t>
            </a:r>
          </a:p>
          <a:p>
            <a:pPr marL="0" indent="0">
              <a:buNone/>
            </a:pPr>
            <a:r>
              <a:rPr lang="en-US" b="1" baseline="30000" dirty="0"/>
              <a:t>17 </a:t>
            </a:r>
            <a:r>
              <a:rPr lang="en-US" dirty="0"/>
              <a:t>Never pay back evil with more evil. Do things in such a way that everyone can see you are honorable. </a:t>
            </a:r>
            <a:r>
              <a:rPr lang="en-US" b="1" baseline="30000" dirty="0"/>
              <a:t>18 </a:t>
            </a:r>
            <a:r>
              <a:rPr lang="en-US" dirty="0"/>
              <a:t>Do all that you can to live in peace with everyone.</a:t>
            </a:r>
          </a:p>
          <a:p>
            <a:pPr marL="0" indent="0">
              <a:buNone/>
            </a:pPr>
            <a:r>
              <a:rPr lang="en-US" b="1" baseline="30000" dirty="0"/>
              <a:t>19 </a:t>
            </a:r>
            <a:r>
              <a:rPr lang="en-US" dirty="0"/>
              <a:t>Dear friends, never take revenge. Leave that to the righteous anger of God. ..</a:t>
            </a:r>
          </a:p>
          <a:p>
            <a:pPr marL="0" indent="0">
              <a:buNone/>
            </a:pPr>
            <a:r>
              <a:rPr lang="en-US" b="1" baseline="30000" dirty="0"/>
              <a:t>21 </a:t>
            </a:r>
            <a:r>
              <a:rPr lang="en-US" dirty="0"/>
              <a:t>Don’t let evil conquer you, but conquer evil by doing good.</a:t>
            </a:r>
          </a:p>
        </p:txBody>
      </p:sp>
    </p:spTree>
    <p:extLst>
      <p:ext uri="{BB962C8B-B14F-4D97-AF65-F5344CB8AC3E}">
        <p14:creationId xmlns:p14="http://schemas.microsoft.com/office/powerpoint/2010/main" val="145150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7F6B5-F9C1-4917-BEB2-C9875FF0D657}"/>
              </a:ext>
            </a:extLst>
          </p:cNvPr>
          <p:cNvSpPr>
            <a:spLocks noGrp="1"/>
          </p:cNvSpPr>
          <p:nvPr>
            <p:ph type="title"/>
          </p:nvPr>
        </p:nvSpPr>
        <p:spPr>
          <a:xfrm>
            <a:off x="838200" y="365125"/>
            <a:ext cx="10515600" cy="587375"/>
          </a:xfrm>
        </p:spPr>
        <p:txBody>
          <a:bodyPr>
            <a:normAutofit/>
          </a:bodyPr>
          <a:lstStyle/>
          <a:p>
            <a:r>
              <a:rPr lang="en-US" sz="2800" dirty="0"/>
              <a:t>Isaiah 9</a:t>
            </a:r>
          </a:p>
        </p:txBody>
      </p:sp>
      <p:sp>
        <p:nvSpPr>
          <p:cNvPr id="3" name="Content Placeholder 2">
            <a:extLst>
              <a:ext uri="{FF2B5EF4-FFF2-40B4-BE49-F238E27FC236}">
                <a16:creationId xmlns="" xmlns:a16="http://schemas.microsoft.com/office/drawing/2014/main" id="{2BBAB225-74EA-4B9B-BCF3-FD6973B2EA45}"/>
              </a:ext>
            </a:extLst>
          </p:cNvPr>
          <p:cNvSpPr>
            <a:spLocks noGrp="1"/>
          </p:cNvSpPr>
          <p:nvPr>
            <p:ph idx="1"/>
          </p:nvPr>
        </p:nvSpPr>
        <p:spPr>
          <a:xfrm>
            <a:off x="838200" y="952500"/>
            <a:ext cx="10515600" cy="5224463"/>
          </a:xfrm>
        </p:spPr>
        <p:txBody>
          <a:bodyPr anchor="ctr">
            <a:normAutofit/>
          </a:bodyPr>
          <a:lstStyle/>
          <a:p>
            <a:pPr marL="0" indent="0">
              <a:buNone/>
            </a:pPr>
            <a:endParaRPr lang="en-US" dirty="0"/>
          </a:p>
          <a:p>
            <a:pPr marL="0" indent="0">
              <a:buNone/>
            </a:pPr>
            <a:endParaRPr lang="en-US" dirty="0"/>
          </a:p>
          <a:p>
            <a:pPr marL="0" indent="0">
              <a:buNone/>
            </a:pPr>
            <a:r>
              <a:rPr lang="en-US" dirty="0"/>
              <a:t>For those who live in a land of deep darkness,</a:t>
            </a:r>
            <a:br>
              <a:rPr lang="en-US" dirty="0"/>
            </a:br>
            <a:r>
              <a:rPr lang="en-US" dirty="0"/>
              <a:t>    a light will shine.</a:t>
            </a:r>
          </a:p>
          <a:p>
            <a:pPr marL="0" indent="0">
              <a:buNone/>
            </a:pPr>
            <a:r>
              <a:rPr lang="en-US" dirty="0"/>
              <a:t/>
            </a:r>
            <a:br>
              <a:rPr lang="en-US" dirty="0"/>
            </a:br>
            <a:endParaRPr lang="en-US" dirty="0"/>
          </a:p>
        </p:txBody>
      </p:sp>
    </p:spTree>
    <p:extLst>
      <p:ext uri="{BB962C8B-B14F-4D97-AF65-F5344CB8AC3E}">
        <p14:creationId xmlns:p14="http://schemas.microsoft.com/office/powerpoint/2010/main" val="185298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52054" y="0"/>
            <a:ext cx="10557163" cy="6858000"/>
          </a:xfrm>
          <a:prstGeom prst="rect">
            <a:avLst/>
          </a:prstGeom>
          <a:ln>
            <a:noFill/>
          </a:ln>
        </p:spPr>
      </p:pic>
    </p:spTree>
    <p:extLst>
      <p:ext uri="{BB962C8B-B14F-4D97-AF65-F5344CB8AC3E}">
        <p14:creationId xmlns:p14="http://schemas.microsoft.com/office/powerpoint/2010/main" val="89954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7F6B5-F9C1-4917-BEB2-C9875FF0D657}"/>
              </a:ext>
            </a:extLst>
          </p:cNvPr>
          <p:cNvSpPr>
            <a:spLocks noGrp="1"/>
          </p:cNvSpPr>
          <p:nvPr>
            <p:ph type="title"/>
          </p:nvPr>
        </p:nvSpPr>
        <p:spPr>
          <a:xfrm>
            <a:off x="838200" y="365125"/>
            <a:ext cx="10515600" cy="587375"/>
          </a:xfrm>
        </p:spPr>
        <p:txBody>
          <a:bodyPr>
            <a:normAutofit/>
          </a:bodyPr>
          <a:lstStyle/>
          <a:p>
            <a:r>
              <a:rPr lang="en-US" sz="2800" dirty="0"/>
              <a:t>Isaiah 8</a:t>
            </a:r>
          </a:p>
        </p:txBody>
      </p:sp>
      <p:sp>
        <p:nvSpPr>
          <p:cNvPr id="3" name="Content Placeholder 2">
            <a:extLst>
              <a:ext uri="{FF2B5EF4-FFF2-40B4-BE49-F238E27FC236}">
                <a16:creationId xmlns="" xmlns:a16="http://schemas.microsoft.com/office/drawing/2014/main" id="{2BBAB225-74EA-4B9B-BCF3-FD6973B2EA45}"/>
              </a:ext>
            </a:extLst>
          </p:cNvPr>
          <p:cNvSpPr>
            <a:spLocks noGrp="1"/>
          </p:cNvSpPr>
          <p:nvPr>
            <p:ph idx="1"/>
          </p:nvPr>
        </p:nvSpPr>
        <p:spPr>
          <a:xfrm>
            <a:off x="838200" y="952500"/>
            <a:ext cx="10515600" cy="5224463"/>
          </a:xfrm>
        </p:spPr>
        <p:txBody>
          <a:bodyPr anchor="ctr"/>
          <a:lstStyle/>
          <a:p>
            <a:pPr marL="0" indent="0">
              <a:buNone/>
            </a:pPr>
            <a:r>
              <a:rPr lang="en-US" b="1" baseline="30000" dirty="0"/>
              <a:t>20 </a:t>
            </a:r>
            <a:r>
              <a:rPr lang="en-US" dirty="0"/>
              <a:t>Look to God’s instructions and teachings! People who contradict his word are completely in the dark. </a:t>
            </a:r>
            <a:r>
              <a:rPr lang="en-US" b="1" baseline="30000" dirty="0"/>
              <a:t>21 </a:t>
            </a:r>
            <a:r>
              <a:rPr lang="en-US" dirty="0"/>
              <a:t>They will go from one place to another, weary and hungry. And because they are hungry, they will rage and curse their king and their God. They will look up to heaven </a:t>
            </a:r>
            <a:r>
              <a:rPr lang="en-US" b="1" baseline="30000" dirty="0"/>
              <a:t>22 </a:t>
            </a:r>
            <a:r>
              <a:rPr lang="en-US" dirty="0"/>
              <a:t>and down at the earth, but wherever they look, there will be trouble and anguish and dark despair. They will be thrown out into the darkness.</a:t>
            </a:r>
          </a:p>
        </p:txBody>
      </p:sp>
    </p:spTree>
    <p:extLst>
      <p:ext uri="{BB962C8B-B14F-4D97-AF65-F5344CB8AC3E}">
        <p14:creationId xmlns:p14="http://schemas.microsoft.com/office/powerpoint/2010/main" val="206111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7F6B5-F9C1-4917-BEB2-C9875FF0D657}"/>
              </a:ext>
            </a:extLst>
          </p:cNvPr>
          <p:cNvSpPr>
            <a:spLocks noGrp="1"/>
          </p:cNvSpPr>
          <p:nvPr>
            <p:ph type="title"/>
          </p:nvPr>
        </p:nvSpPr>
        <p:spPr>
          <a:xfrm>
            <a:off x="838200" y="365125"/>
            <a:ext cx="10515600" cy="587375"/>
          </a:xfrm>
        </p:spPr>
        <p:txBody>
          <a:bodyPr>
            <a:normAutofit/>
          </a:bodyPr>
          <a:lstStyle/>
          <a:p>
            <a:r>
              <a:rPr lang="en-US" sz="2800" dirty="0"/>
              <a:t>Isaiah 9</a:t>
            </a:r>
          </a:p>
        </p:txBody>
      </p:sp>
      <p:sp>
        <p:nvSpPr>
          <p:cNvPr id="3" name="Content Placeholder 2">
            <a:extLst>
              <a:ext uri="{FF2B5EF4-FFF2-40B4-BE49-F238E27FC236}">
                <a16:creationId xmlns="" xmlns:a16="http://schemas.microsoft.com/office/drawing/2014/main" id="{2BBAB225-74EA-4B9B-BCF3-FD6973B2EA45}"/>
              </a:ext>
            </a:extLst>
          </p:cNvPr>
          <p:cNvSpPr>
            <a:spLocks noGrp="1"/>
          </p:cNvSpPr>
          <p:nvPr>
            <p:ph idx="1"/>
          </p:nvPr>
        </p:nvSpPr>
        <p:spPr>
          <a:xfrm>
            <a:off x="838200" y="952500"/>
            <a:ext cx="10515600" cy="5224463"/>
          </a:xfrm>
        </p:spPr>
        <p:txBody>
          <a:bodyPr anchor="ctr"/>
          <a:lstStyle/>
          <a:p>
            <a:pPr marL="0" indent="0">
              <a:buNone/>
            </a:pPr>
            <a:r>
              <a:rPr lang="en-US" dirty="0"/>
              <a:t>Nevertheless, that time of darkness and despair will not go on forever. The land of Zebulun and Naphtali will be humbled, but there will be a time in the future when Galilee of the Gentiles, which lies along the road that runs between the Jordan and the sea, will be filled with glory.</a:t>
            </a:r>
          </a:p>
        </p:txBody>
      </p:sp>
    </p:spTree>
    <p:extLst>
      <p:ext uri="{BB962C8B-B14F-4D97-AF65-F5344CB8AC3E}">
        <p14:creationId xmlns:p14="http://schemas.microsoft.com/office/powerpoint/2010/main" val="405603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7F6B5-F9C1-4917-BEB2-C9875FF0D657}"/>
              </a:ext>
            </a:extLst>
          </p:cNvPr>
          <p:cNvSpPr>
            <a:spLocks noGrp="1"/>
          </p:cNvSpPr>
          <p:nvPr>
            <p:ph type="title"/>
          </p:nvPr>
        </p:nvSpPr>
        <p:spPr>
          <a:xfrm>
            <a:off x="838200" y="365125"/>
            <a:ext cx="10515600" cy="587375"/>
          </a:xfrm>
        </p:spPr>
        <p:txBody>
          <a:bodyPr>
            <a:normAutofit/>
          </a:bodyPr>
          <a:lstStyle/>
          <a:p>
            <a:r>
              <a:rPr lang="en-US" sz="2800" dirty="0"/>
              <a:t>Isaiah 9</a:t>
            </a:r>
          </a:p>
        </p:txBody>
      </p:sp>
      <p:sp>
        <p:nvSpPr>
          <p:cNvPr id="3" name="Content Placeholder 2">
            <a:extLst>
              <a:ext uri="{FF2B5EF4-FFF2-40B4-BE49-F238E27FC236}">
                <a16:creationId xmlns="" xmlns:a16="http://schemas.microsoft.com/office/drawing/2014/main" id="{2BBAB225-74EA-4B9B-BCF3-FD6973B2EA45}"/>
              </a:ext>
            </a:extLst>
          </p:cNvPr>
          <p:cNvSpPr>
            <a:spLocks noGrp="1"/>
          </p:cNvSpPr>
          <p:nvPr>
            <p:ph idx="1"/>
          </p:nvPr>
        </p:nvSpPr>
        <p:spPr>
          <a:xfrm>
            <a:off x="838200" y="952500"/>
            <a:ext cx="10515600" cy="5224463"/>
          </a:xfrm>
        </p:spPr>
        <p:txBody>
          <a:bodyPr anchor="ctr">
            <a:normAutofit/>
          </a:bodyPr>
          <a:lstStyle/>
          <a:p>
            <a:pPr marL="0" indent="0">
              <a:buNone/>
            </a:pPr>
            <a:r>
              <a:rPr lang="en-US" b="1" baseline="30000" dirty="0"/>
              <a:t>2 </a:t>
            </a:r>
            <a:r>
              <a:rPr lang="en-US" dirty="0"/>
              <a:t>The people who walk in darkness</a:t>
            </a:r>
            <a:br>
              <a:rPr lang="en-US" dirty="0"/>
            </a:br>
            <a:r>
              <a:rPr lang="en-US" dirty="0"/>
              <a:t>    will see a great light.</a:t>
            </a:r>
            <a:br>
              <a:rPr lang="en-US" dirty="0"/>
            </a:br>
            <a:r>
              <a:rPr lang="en-US" dirty="0"/>
              <a:t>For those who live in a land of deep darkness,</a:t>
            </a:r>
            <a:br>
              <a:rPr lang="en-US" dirty="0"/>
            </a:br>
            <a:r>
              <a:rPr lang="en-US" dirty="0"/>
              <a:t>    a light will shine.</a:t>
            </a:r>
          </a:p>
          <a:p>
            <a:pPr marL="0" indent="0">
              <a:buNone/>
            </a:pPr>
            <a:r>
              <a:rPr lang="en-US" dirty="0"/>
              <a:t/>
            </a:r>
            <a:br>
              <a:rPr lang="en-US" dirty="0"/>
            </a:br>
            <a:r>
              <a:rPr lang="en-US" b="1" baseline="30000" dirty="0"/>
              <a:t>3 </a:t>
            </a:r>
            <a:r>
              <a:rPr lang="en-US" dirty="0"/>
              <a:t>You will enlarge the nation of Israel,</a:t>
            </a:r>
            <a:br>
              <a:rPr lang="en-US" dirty="0"/>
            </a:br>
            <a:r>
              <a:rPr lang="en-US" dirty="0"/>
              <a:t>    and increase their joy.</a:t>
            </a:r>
          </a:p>
        </p:txBody>
      </p:sp>
    </p:spTree>
    <p:extLst>
      <p:ext uri="{BB962C8B-B14F-4D97-AF65-F5344CB8AC3E}">
        <p14:creationId xmlns:p14="http://schemas.microsoft.com/office/powerpoint/2010/main" val="115848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7F6B5-F9C1-4917-BEB2-C9875FF0D657}"/>
              </a:ext>
            </a:extLst>
          </p:cNvPr>
          <p:cNvSpPr>
            <a:spLocks noGrp="1"/>
          </p:cNvSpPr>
          <p:nvPr>
            <p:ph type="title"/>
          </p:nvPr>
        </p:nvSpPr>
        <p:spPr>
          <a:xfrm>
            <a:off x="838200" y="365125"/>
            <a:ext cx="10515600" cy="587375"/>
          </a:xfrm>
        </p:spPr>
        <p:txBody>
          <a:bodyPr>
            <a:normAutofit/>
          </a:bodyPr>
          <a:lstStyle/>
          <a:p>
            <a:r>
              <a:rPr lang="en-US" sz="2800" dirty="0"/>
              <a:t>Isaiah 9</a:t>
            </a:r>
          </a:p>
        </p:txBody>
      </p:sp>
      <p:sp>
        <p:nvSpPr>
          <p:cNvPr id="3" name="Content Placeholder 2">
            <a:extLst>
              <a:ext uri="{FF2B5EF4-FFF2-40B4-BE49-F238E27FC236}">
                <a16:creationId xmlns="" xmlns:a16="http://schemas.microsoft.com/office/drawing/2014/main" id="{2BBAB225-74EA-4B9B-BCF3-FD6973B2EA45}"/>
              </a:ext>
            </a:extLst>
          </p:cNvPr>
          <p:cNvSpPr>
            <a:spLocks noGrp="1"/>
          </p:cNvSpPr>
          <p:nvPr>
            <p:ph idx="1"/>
          </p:nvPr>
        </p:nvSpPr>
        <p:spPr>
          <a:xfrm>
            <a:off x="838200" y="952500"/>
            <a:ext cx="10515600" cy="5224463"/>
          </a:xfrm>
        </p:spPr>
        <p:txBody>
          <a:bodyPr anchor="ctr">
            <a:normAutofit fontScale="92500" lnSpcReduction="20000"/>
          </a:bodyPr>
          <a:lstStyle/>
          <a:p>
            <a:pPr marL="0" indent="0">
              <a:buNone/>
            </a:pPr>
            <a:endParaRPr lang="en-US" dirty="0"/>
          </a:p>
          <a:p>
            <a:pPr marL="0" indent="0">
              <a:buNone/>
            </a:pPr>
            <a:r>
              <a:rPr lang="en-US" dirty="0"/>
              <a:t/>
            </a:r>
            <a:br>
              <a:rPr lang="en-US" dirty="0"/>
            </a:br>
            <a:r>
              <a:rPr lang="en-US" dirty="0"/>
              <a:t>They will rejoice before you</a:t>
            </a:r>
            <a:br>
              <a:rPr lang="en-US" dirty="0"/>
            </a:br>
            <a:r>
              <a:rPr lang="en-US" dirty="0"/>
              <a:t>    as people rejoice at the harvest</a:t>
            </a:r>
            <a:br>
              <a:rPr lang="en-US" dirty="0"/>
            </a:br>
            <a:r>
              <a:rPr lang="en-US" dirty="0"/>
              <a:t>    and like warriors dividing the plunder.</a:t>
            </a:r>
          </a:p>
          <a:p>
            <a:pPr marL="0" indent="0">
              <a:buNone/>
            </a:pPr>
            <a:r>
              <a:rPr lang="en-US" dirty="0"/>
              <a:t/>
            </a:r>
            <a:br>
              <a:rPr lang="en-US" dirty="0"/>
            </a:br>
            <a:r>
              <a:rPr lang="en-US" b="1" baseline="30000" dirty="0"/>
              <a:t>4 </a:t>
            </a:r>
            <a:r>
              <a:rPr lang="en-US" dirty="0"/>
              <a:t>For you will break the yoke of their slavery</a:t>
            </a:r>
            <a:br>
              <a:rPr lang="en-US" dirty="0"/>
            </a:br>
            <a:r>
              <a:rPr lang="en-US" dirty="0"/>
              <a:t>    and lift the heavy burden from their shoulders.</a:t>
            </a:r>
            <a:br>
              <a:rPr lang="en-US" dirty="0"/>
            </a:br>
            <a:r>
              <a:rPr lang="en-US" dirty="0"/>
              <a:t>You will break the oppressor’s rod,</a:t>
            </a:r>
            <a:br>
              <a:rPr lang="en-US" dirty="0"/>
            </a:br>
            <a:r>
              <a:rPr lang="en-US" dirty="0"/>
              <a:t>    just as you did when you destroyed the army of Midian.</a:t>
            </a:r>
          </a:p>
          <a:p>
            <a:pPr marL="0" indent="0">
              <a:buNone/>
            </a:pPr>
            <a:r>
              <a:rPr lang="en-US" dirty="0"/>
              <a:t/>
            </a:r>
            <a:br>
              <a:rPr lang="en-US" dirty="0"/>
            </a:br>
            <a:r>
              <a:rPr lang="en-US" b="1" baseline="30000" dirty="0"/>
              <a:t>5 </a:t>
            </a:r>
            <a:r>
              <a:rPr lang="en-US" dirty="0"/>
              <a:t>The boots of the warrior</a:t>
            </a:r>
            <a:br>
              <a:rPr lang="en-US" dirty="0"/>
            </a:br>
            <a:r>
              <a:rPr lang="en-US" dirty="0"/>
              <a:t>    and the uniforms bloodstained by war</a:t>
            </a:r>
            <a:br>
              <a:rPr lang="en-US" dirty="0"/>
            </a:br>
            <a:r>
              <a:rPr lang="en-US" dirty="0"/>
              <a:t>will all be burned.</a:t>
            </a:r>
            <a:br>
              <a:rPr lang="en-US" dirty="0"/>
            </a:br>
            <a:r>
              <a:rPr lang="en-US" dirty="0"/>
              <a:t>    They will be fuel for the fire.</a:t>
            </a:r>
          </a:p>
        </p:txBody>
      </p:sp>
    </p:spTree>
    <p:extLst>
      <p:ext uri="{BB962C8B-B14F-4D97-AF65-F5344CB8AC3E}">
        <p14:creationId xmlns:p14="http://schemas.microsoft.com/office/powerpoint/2010/main" val="383330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7F6B5-F9C1-4917-BEB2-C9875FF0D657}"/>
              </a:ext>
            </a:extLst>
          </p:cNvPr>
          <p:cNvSpPr>
            <a:spLocks noGrp="1"/>
          </p:cNvSpPr>
          <p:nvPr>
            <p:ph type="title"/>
          </p:nvPr>
        </p:nvSpPr>
        <p:spPr>
          <a:xfrm>
            <a:off x="838200" y="365125"/>
            <a:ext cx="10515600" cy="587375"/>
          </a:xfrm>
        </p:spPr>
        <p:txBody>
          <a:bodyPr>
            <a:normAutofit/>
          </a:bodyPr>
          <a:lstStyle/>
          <a:p>
            <a:r>
              <a:rPr lang="en-US" sz="2800" dirty="0"/>
              <a:t>Isaiah 9</a:t>
            </a:r>
          </a:p>
        </p:txBody>
      </p:sp>
      <p:sp>
        <p:nvSpPr>
          <p:cNvPr id="3" name="Content Placeholder 2">
            <a:extLst>
              <a:ext uri="{FF2B5EF4-FFF2-40B4-BE49-F238E27FC236}">
                <a16:creationId xmlns="" xmlns:a16="http://schemas.microsoft.com/office/drawing/2014/main" id="{2BBAB225-74EA-4B9B-BCF3-FD6973B2EA45}"/>
              </a:ext>
            </a:extLst>
          </p:cNvPr>
          <p:cNvSpPr>
            <a:spLocks noGrp="1"/>
          </p:cNvSpPr>
          <p:nvPr>
            <p:ph idx="1"/>
          </p:nvPr>
        </p:nvSpPr>
        <p:spPr>
          <a:xfrm>
            <a:off x="838200" y="952500"/>
            <a:ext cx="10515600" cy="5224463"/>
          </a:xfrm>
        </p:spPr>
        <p:txBody>
          <a:bodyPr anchor="ctr">
            <a:normAutofit/>
          </a:bodyPr>
          <a:lstStyle/>
          <a:p>
            <a:pPr marL="0" indent="0">
              <a:buNone/>
            </a:pPr>
            <a:endParaRPr lang="en-US" dirty="0"/>
          </a:p>
          <a:p>
            <a:pPr marL="0" indent="0">
              <a:buNone/>
            </a:pPr>
            <a:r>
              <a:rPr lang="en-US" b="1" baseline="30000" dirty="0"/>
              <a:t>6 </a:t>
            </a:r>
            <a:r>
              <a:rPr lang="en-US" dirty="0"/>
              <a:t>For to us a child is born,</a:t>
            </a:r>
            <a:br>
              <a:rPr lang="en-US" dirty="0"/>
            </a:br>
            <a:r>
              <a:rPr lang="en-US" dirty="0"/>
              <a:t>    to us a son is given,</a:t>
            </a:r>
            <a:br>
              <a:rPr lang="en-US" dirty="0"/>
            </a:br>
            <a:r>
              <a:rPr lang="en-US" dirty="0"/>
              <a:t>    and the government will be on his shoulders.</a:t>
            </a:r>
            <a:br>
              <a:rPr lang="en-US" dirty="0"/>
            </a:br>
            <a:r>
              <a:rPr lang="en-US" dirty="0"/>
              <a:t>And he will be called</a:t>
            </a:r>
            <a:br>
              <a:rPr lang="en-US" dirty="0"/>
            </a:br>
            <a:r>
              <a:rPr lang="en-US" dirty="0"/>
              <a:t>    Wonderful Counselor, Mighty God,</a:t>
            </a:r>
            <a:br>
              <a:rPr lang="en-US" dirty="0"/>
            </a:br>
            <a:r>
              <a:rPr lang="en-US" dirty="0"/>
              <a:t>    Everlasting Father, Prince of Peace.</a:t>
            </a:r>
          </a:p>
        </p:txBody>
      </p:sp>
    </p:spTree>
    <p:extLst>
      <p:ext uri="{BB962C8B-B14F-4D97-AF65-F5344CB8AC3E}">
        <p14:creationId xmlns:p14="http://schemas.microsoft.com/office/powerpoint/2010/main" val="43487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7F6B5-F9C1-4917-BEB2-C9875FF0D657}"/>
              </a:ext>
            </a:extLst>
          </p:cNvPr>
          <p:cNvSpPr>
            <a:spLocks noGrp="1"/>
          </p:cNvSpPr>
          <p:nvPr>
            <p:ph type="title"/>
          </p:nvPr>
        </p:nvSpPr>
        <p:spPr>
          <a:xfrm>
            <a:off x="838200" y="365125"/>
            <a:ext cx="10515600" cy="587375"/>
          </a:xfrm>
        </p:spPr>
        <p:txBody>
          <a:bodyPr>
            <a:normAutofit/>
          </a:bodyPr>
          <a:lstStyle/>
          <a:p>
            <a:r>
              <a:rPr lang="en-US" sz="2800" dirty="0"/>
              <a:t>Isaiah 9</a:t>
            </a:r>
          </a:p>
        </p:txBody>
      </p:sp>
      <p:sp>
        <p:nvSpPr>
          <p:cNvPr id="3" name="Content Placeholder 2">
            <a:extLst>
              <a:ext uri="{FF2B5EF4-FFF2-40B4-BE49-F238E27FC236}">
                <a16:creationId xmlns="" xmlns:a16="http://schemas.microsoft.com/office/drawing/2014/main" id="{2BBAB225-74EA-4B9B-BCF3-FD6973B2EA45}"/>
              </a:ext>
            </a:extLst>
          </p:cNvPr>
          <p:cNvSpPr>
            <a:spLocks noGrp="1"/>
          </p:cNvSpPr>
          <p:nvPr>
            <p:ph idx="1"/>
          </p:nvPr>
        </p:nvSpPr>
        <p:spPr>
          <a:xfrm>
            <a:off x="838200" y="952500"/>
            <a:ext cx="10515600" cy="5224463"/>
          </a:xfrm>
        </p:spPr>
        <p:txBody>
          <a:bodyPr anchor="ctr">
            <a:normAutofit/>
          </a:bodyPr>
          <a:lstStyle/>
          <a:p>
            <a:pPr marL="0" indent="0">
              <a:buNone/>
            </a:pPr>
            <a:endParaRPr lang="en-US" dirty="0"/>
          </a:p>
          <a:p>
            <a:pPr marL="0" indent="0">
              <a:buNone/>
            </a:pPr>
            <a:r>
              <a:rPr lang="en-US" b="1" baseline="30000" dirty="0"/>
              <a:t>7 </a:t>
            </a:r>
            <a:r>
              <a:rPr lang="en-US" dirty="0"/>
              <a:t>Of the greatness of his government and peace</a:t>
            </a:r>
            <a:br>
              <a:rPr lang="en-US" dirty="0"/>
            </a:br>
            <a:r>
              <a:rPr lang="en-US" dirty="0"/>
              <a:t>    there will be no end.</a:t>
            </a:r>
            <a:br>
              <a:rPr lang="en-US" dirty="0"/>
            </a:br>
            <a:r>
              <a:rPr lang="en-US" dirty="0"/>
              <a:t>He will reign on David’s throne</a:t>
            </a:r>
            <a:br>
              <a:rPr lang="en-US" dirty="0"/>
            </a:br>
            <a:r>
              <a:rPr lang="en-US" dirty="0"/>
              <a:t>    and over his kingdom,</a:t>
            </a:r>
            <a:br>
              <a:rPr lang="en-US" dirty="0"/>
            </a:br>
            <a:r>
              <a:rPr lang="en-US" dirty="0"/>
              <a:t>establishing and upholding it</a:t>
            </a:r>
            <a:br>
              <a:rPr lang="en-US" dirty="0"/>
            </a:br>
            <a:r>
              <a:rPr lang="en-US" dirty="0"/>
              <a:t>    with justice and righteousness</a:t>
            </a:r>
            <a:br>
              <a:rPr lang="en-US" dirty="0"/>
            </a:br>
            <a:r>
              <a:rPr lang="en-US" dirty="0"/>
              <a:t>    from that time on and forever.</a:t>
            </a:r>
            <a:br>
              <a:rPr lang="en-US" dirty="0"/>
            </a:br>
            <a:r>
              <a:rPr lang="en-US" dirty="0"/>
              <a:t>The zeal of the </a:t>
            </a:r>
            <a:r>
              <a:rPr lang="en-US" cap="small" dirty="0"/>
              <a:t>Lord</a:t>
            </a:r>
            <a:r>
              <a:rPr lang="en-US" dirty="0"/>
              <a:t> Almighty</a:t>
            </a:r>
            <a:br>
              <a:rPr lang="en-US" dirty="0"/>
            </a:br>
            <a:r>
              <a:rPr lang="en-US" dirty="0"/>
              <a:t>    will accomplish this.</a:t>
            </a:r>
          </a:p>
        </p:txBody>
      </p:sp>
    </p:spTree>
    <p:extLst>
      <p:ext uri="{BB962C8B-B14F-4D97-AF65-F5344CB8AC3E}">
        <p14:creationId xmlns:p14="http://schemas.microsoft.com/office/powerpoint/2010/main" val="371233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7F6B5-F9C1-4917-BEB2-C9875FF0D657}"/>
              </a:ext>
            </a:extLst>
          </p:cNvPr>
          <p:cNvSpPr>
            <a:spLocks noGrp="1"/>
          </p:cNvSpPr>
          <p:nvPr>
            <p:ph type="title"/>
          </p:nvPr>
        </p:nvSpPr>
        <p:spPr>
          <a:xfrm>
            <a:off x="838200" y="365125"/>
            <a:ext cx="10515600" cy="587375"/>
          </a:xfrm>
        </p:spPr>
        <p:txBody>
          <a:bodyPr>
            <a:normAutofit/>
          </a:bodyPr>
          <a:lstStyle/>
          <a:p>
            <a:r>
              <a:rPr lang="en-US" sz="2800" dirty="0"/>
              <a:t>Isaiah 9</a:t>
            </a:r>
          </a:p>
        </p:txBody>
      </p:sp>
      <p:sp>
        <p:nvSpPr>
          <p:cNvPr id="3" name="Content Placeholder 2">
            <a:extLst>
              <a:ext uri="{FF2B5EF4-FFF2-40B4-BE49-F238E27FC236}">
                <a16:creationId xmlns="" xmlns:a16="http://schemas.microsoft.com/office/drawing/2014/main" id="{2BBAB225-74EA-4B9B-BCF3-FD6973B2EA45}"/>
              </a:ext>
            </a:extLst>
          </p:cNvPr>
          <p:cNvSpPr>
            <a:spLocks noGrp="1"/>
          </p:cNvSpPr>
          <p:nvPr>
            <p:ph idx="1"/>
          </p:nvPr>
        </p:nvSpPr>
        <p:spPr>
          <a:xfrm>
            <a:off x="838200" y="952500"/>
            <a:ext cx="10515600" cy="5224463"/>
          </a:xfrm>
        </p:spPr>
        <p:txBody>
          <a:bodyPr anchor="ctr">
            <a:normAutofit/>
          </a:bodyPr>
          <a:lstStyle/>
          <a:p>
            <a:pPr marL="0" indent="0">
              <a:buNone/>
            </a:pPr>
            <a:endParaRPr lang="en-US" dirty="0"/>
          </a:p>
          <a:p>
            <a:pPr marL="0" indent="0">
              <a:buNone/>
            </a:pPr>
            <a:r>
              <a:rPr lang="en-US" b="1" baseline="30000" dirty="0"/>
              <a:t>7 </a:t>
            </a:r>
            <a:r>
              <a:rPr lang="en-US" dirty="0"/>
              <a:t>Of the greatness of his government and peace</a:t>
            </a:r>
            <a:br>
              <a:rPr lang="en-US" dirty="0"/>
            </a:br>
            <a:r>
              <a:rPr lang="en-US" dirty="0"/>
              <a:t>    there will be no end.</a:t>
            </a:r>
            <a:br>
              <a:rPr lang="en-US" dirty="0"/>
            </a:br>
            <a:r>
              <a:rPr lang="en-US" dirty="0"/>
              <a:t>He will reign on David’s throne</a:t>
            </a:r>
            <a:br>
              <a:rPr lang="en-US" dirty="0"/>
            </a:br>
            <a:r>
              <a:rPr lang="en-US" dirty="0"/>
              <a:t>    and over his kingdom,</a:t>
            </a:r>
            <a:br>
              <a:rPr lang="en-US" dirty="0"/>
            </a:br>
            <a:r>
              <a:rPr lang="en-US" dirty="0"/>
              <a:t>establishing and upholding it</a:t>
            </a:r>
            <a:br>
              <a:rPr lang="en-US" dirty="0"/>
            </a:br>
            <a:r>
              <a:rPr lang="en-US" dirty="0"/>
              <a:t>    with justice and righteousness</a:t>
            </a:r>
            <a:br>
              <a:rPr lang="en-US" dirty="0"/>
            </a:br>
            <a:r>
              <a:rPr lang="en-US" dirty="0"/>
              <a:t>    from that time on and forever.</a:t>
            </a:r>
            <a:br>
              <a:rPr lang="en-US" dirty="0"/>
            </a:br>
            <a:r>
              <a:rPr lang="en-US" dirty="0"/>
              <a:t>The zeal of the </a:t>
            </a:r>
            <a:r>
              <a:rPr lang="en-US" cap="small" dirty="0"/>
              <a:t>Lord</a:t>
            </a:r>
            <a:r>
              <a:rPr lang="en-US" dirty="0"/>
              <a:t> Almighty</a:t>
            </a:r>
            <a:br>
              <a:rPr lang="en-US" dirty="0"/>
            </a:br>
            <a:r>
              <a:rPr lang="en-US" dirty="0"/>
              <a:t>    will accomplish this.</a:t>
            </a:r>
          </a:p>
        </p:txBody>
      </p:sp>
    </p:spTree>
    <p:extLst>
      <p:ext uri="{BB962C8B-B14F-4D97-AF65-F5344CB8AC3E}">
        <p14:creationId xmlns:p14="http://schemas.microsoft.com/office/powerpoint/2010/main" val="254157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47683C-9397-4639-B9ED-45D25293AD75}"/>
              </a:ext>
            </a:extLst>
          </p:cNvPr>
          <p:cNvSpPr>
            <a:spLocks noGrp="1"/>
          </p:cNvSpPr>
          <p:nvPr>
            <p:ph type="title"/>
          </p:nvPr>
        </p:nvSpPr>
        <p:spPr>
          <a:xfrm>
            <a:off x="838200" y="365125"/>
            <a:ext cx="10515600" cy="569153"/>
          </a:xfrm>
        </p:spPr>
        <p:txBody>
          <a:bodyPr>
            <a:normAutofit/>
          </a:bodyPr>
          <a:lstStyle/>
          <a:p>
            <a:r>
              <a:rPr lang="en-US" sz="3200" dirty="0"/>
              <a:t>Luke 2</a:t>
            </a:r>
          </a:p>
        </p:txBody>
      </p:sp>
      <p:sp>
        <p:nvSpPr>
          <p:cNvPr id="3" name="Content Placeholder 2">
            <a:extLst>
              <a:ext uri="{FF2B5EF4-FFF2-40B4-BE49-F238E27FC236}">
                <a16:creationId xmlns="" xmlns:a16="http://schemas.microsoft.com/office/drawing/2014/main" id="{5E876310-8BE6-409C-91E1-A542131DECD3}"/>
              </a:ext>
            </a:extLst>
          </p:cNvPr>
          <p:cNvSpPr>
            <a:spLocks noGrp="1"/>
          </p:cNvSpPr>
          <p:nvPr>
            <p:ph idx="1"/>
          </p:nvPr>
        </p:nvSpPr>
        <p:spPr>
          <a:xfrm>
            <a:off x="838200" y="1073426"/>
            <a:ext cx="10515600" cy="5103537"/>
          </a:xfrm>
        </p:spPr>
        <p:txBody>
          <a:bodyPr anchor="ctr">
            <a:normAutofit/>
          </a:bodyPr>
          <a:lstStyle/>
          <a:p>
            <a:pPr marL="0" indent="0">
              <a:buNone/>
            </a:pPr>
            <a:r>
              <a:rPr lang="en-US" b="1" baseline="30000" dirty="0"/>
              <a:t>8 </a:t>
            </a:r>
            <a:r>
              <a:rPr lang="en-US" dirty="0"/>
              <a:t>That night there were shepherds staying in the fields nearby, guarding their flocks of sheep. </a:t>
            </a:r>
            <a:r>
              <a:rPr lang="en-US" b="1" baseline="30000" dirty="0"/>
              <a:t>9 </a:t>
            </a:r>
            <a:r>
              <a:rPr lang="en-US" dirty="0"/>
              <a:t>Suddenly, an angel of the Lord appeared among them, and the radiance of the Lord’s glory surrounded them. They were terrified, </a:t>
            </a:r>
            <a:r>
              <a:rPr lang="en-US" b="1" baseline="30000" dirty="0"/>
              <a:t>10 </a:t>
            </a:r>
            <a:r>
              <a:rPr lang="en-US" dirty="0"/>
              <a:t>but the angel reassured them. “Don’t be afraid!” he said. “I bring you good news that will bring great joy to all people. </a:t>
            </a:r>
            <a:r>
              <a:rPr lang="en-US" b="1" baseline="30000" dirty="0"/>
              <a:t>11 </a:t>
            </a:r>
            <a:r>
              <a:rPr lang="en-US" b="1" dirty="0"/>
              <a:t>The Savior—yes, the Messiah, the Lord</a:t>
            </a:r>
            <a:r>
              <a:rPr lang="en-US" dirty="0"/>
              <a:t>—has been born today in Bethlehem, the city of David!</a:t>
            </a:r>
          </a:p>
        </p:txBody>
      </p:sp>
    </p:spTree>
    <p:extLst>
      <p:ext uri="{BB962C8B-B14F-4D97-AF65-F5344CB8AC3E}">
        <p14:creationId xmlns:p14="http://schemas.microsoft.com/office/powerpoint/2010/main" val="348067679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37</TotalTime>
  <Words>121</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Depth</vt:lpstr>
      <vt:lpstr>Great Light</vt:lpstr>
      <vt:lpstr>Isaiah 8</vt:lpstr>
      <vt:lpstr>Isaiah 9</vt:lpstr>
      <vt:lpstr>Isaiah 9</vt:lpstr>
      <vt:lpstr>Isaiah 9</vt:lpstr>
      <vt:lpstr>Isaiah 9</vt:lpstr>
      <vt:lpstr>Isaiah 9</vt:lpstr>
      <vt:lpstr>Isaiah 9</vt:lpstr>
      <vt:lpstr>Luke 2</vt:lpstr>
      <vt:lpstr>Ephesians 2</vt:lpstr>
      <vt:lpstr>Ephesians 2</vt:lpstr>
      <vt:lpstr>Isaiah 9</vt:lpstr>
      <vt:lpstr>Matthew 7</vt:lpstr>
      <vt:lpstr>Mark 10</vt:lpstr>
      <vt:lpstr>Romans 12 </vt:lpstr>
      <vt:lpstr>Isaiah 9</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Light</dc:title>
  <dc:creator>Jonathan Stamper</dc:creator>
  <cp:lastModifiedBy>Travis Norman</cp:lastModifiedBy>
  <cp:revision>6</cp:revision>
  <dcterms:created xsi:type="dcterms:W3CDTF">2018-12-23T14:23:57Z</dcterms:created>
  <dcterms:modified xsi:type="dcterms:W3CDTF">2018-12-29T02:52:13Z</dcterms:modified>
</cp:coreProperties>
</file>