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1pPr>
    <a:lvl2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2pPr>
    <a:lvl3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3pPr>
    <a:lvl4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4pPr>
    <a:lvl5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5pPr>
    <a:lvl6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6pPr>
    <a:lvl7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7pPr>
    <a:lvl8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8pPr>
    <a:lvl9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venir Next Medium"/>
          <a:ea typeface="Avenir Next Medium"/>
          <a:cs typeface="Avenir Next Medium"/>
        </a:font>
        <a:schemeClr val="accent1"/>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chemeClr val="accent1">
              <a:hueOff val="178262"/>
              <a:satOff val="-8651"/>
              <a:lumOff val="-7254"/>
              <a:alpha val="29000"/>
            </a:scheme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chemeClr val="accent6">
              <a:alpha val="25000"/>
            </a:schemeClr>
          </a:solidFill>
        </a:fill>
      </a:tcStyle>
    </a:band2H>
    <a:firstCol>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01D73"/>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firstRow>
  </a:tblStyle>
  <a:tblStyle styleId="{EEE7283C-3CF3-47DC-8721-378D4A62B22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chemeClr val="accent5">
              <a:hueOff val="-239254"/>
              <a:lumOff val="-1399"/>
            </a:schemeClr>
          </a:solidFill>
        </a:fill>
      </a:tcStyle>
    </a:firstRow>
  </a:tblStyle>
  <a:tblStyle styleId="{CF821DB8-F4EB-4A41-A1BA-3FCAFE7338EE}"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rgbClr val="D4EB9B">
              <a:alpha val="26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88900" cap="flat">
              <a:solidFill>
                <a:srgbClr val="5F6568"/>
              </a:solidFill>
              <a:prstDash val="solid"/>
              <a:miter lim="400000"/>
            </a:ln>
          </a:top>
          <a:bottom>
            <a:ln w="12700" cap="flat">
              <a:noFill/>
              <a:miter lim="400000"/>
            </a:ln>
          </a:bottom>
          <a:insideH>
            <a:ln w="25400" cap="flat">
              <a:solidFill>
                <a:srgbClr val="D4EB9B">
                  <a:alpha val="26000"/>
                </a:srgbClr>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D4EB9B">
                  <a:alpha val="26000"/>
                </a:srgbClr>
              </a:solidFill>
              <a:prstDash val="solid"/>
              <a:miter lim="400000"/>
            </a:ln>
          </a:insideH>
          <a:insideV>
            <a:ln w="12700" cap="flat">
              <a:noFill/>
              <a:miter lim="400000"/>
            </a:ln>
          </a:insideV>
        </a:tcBdr>
        <a:fill>
          <a:solidFill>
            <a:srgbClr val="147882"/>
          </a:solidFill>
        </a:fill>
      </a:tcStyle>
    </a:firstRow>
  </a:tblStyle>
  <a:tblStyle styleId="{33BA23B1-9221-436E-865A-0063620EA4FD}" styleName="">
    <a:tblBg/>
    <a:wholeTbl>
      <a:tcTxStyle b="off" i="off">
        <a:font>
          <a:latin typeface="Avenir Next Medium"/>
          <a:ea typeface="Avenir Next Medium"/>
          <a:cs typeface="Avenir Next Medium"/>
        </a:font>
        <a:srgbClr val="FFFFFF"/>
      </a:tcTxStyle>
      <a:tcStyle>
        <a:tcBdr>
          <a:left>
            <a:ln w="12700" cap="flat">
              <a:noFill/>
              <a:miter lim="400000"/>
            </a:ln>
          </a:left>
          <a:right>
            <a:ln w="12700" cap="flat">
              <a:noFill/>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alpha val="75000"/>
            </a:srgbClr>
          </a:solidFill>
        </a:fill>
      </a:tcStyle>
    </a:wholeTbl>
    <a:band2H>
      <a:tcTxStyle/>
      <a:tcStyle>
        <a:tcBdr/>
        <a:fill>
          <a:solidFill>
            <a:srgbClr val="686A6A">
              <a:alpha val="85000"/>
            </a:srgbClr>
          </a:solidFill>
        </a:fill>
      </a:tcStyle>
    </a:band2H>
    <a:firstCol>
      <a:tcTxStyle b="on" i="off">
        <a:font>
          <a:latin typeface="Avenir Next Demi Bold"/>
          <a:ea typeface="Avenir Next Demi Bold"/>
          <a:cs typeface="Avenir Next Demi Bold"/>
        </a:font>
        <a:srgbClr val="222222"/>
      </a:tcTxStyle>
      <a:tcStyle>
        <a:tcBdr>
          <a:left>
            <a:ln w="12700" cap="flat">
              <a:noFill/>
              <a:miter lim="400000"/>
            </a:ln>
          </a:left>
          <a:right>
            <a:ln w="63500" cap="flat">
              <a:solidFill>
                <a:srgbClr val="222222"/>
              </a:solidFill>
              <a:prstDash val="solid"/>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686A6A">
              <a:alpha val="85000"/>
            </a:srgbClr>
          </a:solidFill>
        </a:fill>
      </a:tcStyle>
    </a:firstCol>
    <a:la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63500" cap="flat">
              <a:solidFill>
                <a:srgbClr val="222222"/>
              </a:solidFill>
              <a:prstDash val="solid"/>
              <a:miter lim="400000"/>
            </a:ln>
          </a:top>
          <a:bottom>
            <a:ln w="12700" cap="flat">
              <a:noFill/>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12700" cap="flat">
              <a:noFill/>
              <a:miter lim="400000"/>
            </a:ln>
          </a:top>
          <a:bottom>
            <a:ln w="635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firstRow>
  </a:tblStyle>
  <a:tblStyle styleId="{2708684C-4D16-4618-839F-0558EEFCDFE6}" styleName="">
    <a:tblBg/>
    <a:wholeTbl>
      <a:tcTxStyle b="off" i="off">
        <a:font>
          <a:latin typeface="Avenir Next Medium"/>
          <a:ea typeface="Avenir Next Medium"/>
          <a:cs typeface="Avenir Next Medium"/>
        </a:font>
        <a:srgbClr val="838787"/>
      </a:tcTxStyle>
      <a:tcStyle>
        <a:tcBdr>
          <a:left>
            <a:ln w="25400" cap="flat">
              <a:solidFill>
                <a:srgbClr val="5F6568"/>
              </a:solidFill>
              <a:prstDash val="solid"/>
              <a:miter lim="400000"/>
            </a:ln>
          </a:left>
          <a:right>
            <a:ln w="254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wholeTbl>
    <a:band2H>
      <a:tcTxStyle/>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635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25400" cap="flat">
              <a:solidFill>
                <a:srgbClr val="5F6568"/>
              </a:solidFill>
              <a:prstDash val="solid"/>
              <a:miter lim="400000"/>
            </a:ln>
          </a:left>
          <a:right>
            <a:ln w="25400" cap="flat">
              <a:solidFill>
                <a:srgbClr val="5F6568"/>
              </a:solidFill>
              <a:prstDash val="solid"/>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1480" y="136"/>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2" name="Shape 182"/>
          <p:cNvSpPr>
            <a:spLocks noGrp="1" noRot="1" noChangeAspect="1"/>
          </p:cNvSpPr>
          <p:nvPr>
            <p:ph type="sldImg"/>
          </p:nvPr>
        </p:nvSpPr>
        <p:spPr>
          <a:xfrm>
            <a:off x="1143000" y="685800"/>
            <a:ext cx="4572000" cy="3429000"/>
          </a:xfrm>
          <a:prstGeom prst="rect">
            <a:avLst/>
          </a:prstGeom>
        </p:spPr>
        <p:txBody>
          <a:bodyPr/>
          <a:lstStyle/>
          <a:p>
            <a:endParaRPr/>
          </a:p>
        </p:txBody>
      </p:sp>
      <p:sp>
        <p:nvSpPr>
          <p:cNvPr id="183" name="Shape 18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632735172"/>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bg>
      <p:bgPr>
        <a:solidFill>
          <a:srgbClr val="222222"/>
        </a:solidFill>
        <a:effectLst/>
      </p:bgPr>
    </p:bg>
    <p:spTree>
      <p:nvGrpSpPr>
        <p:cNvPr id="1" name=""/>
        <p:cNvGrpSpPr/>
        <p:nvPr/>
      </p:nvGrpSpPr>
      <p:grpSpPr>
        <a:xfrm>
          <a:off x="0" y="0"/>
          <a:ext cx="0" cy="0"/>
          <a:chOff x="0" y="0"/>
          <a:chExt cx="0" cy="0"/>
        </a:xfrm>
      </p:grpSpPr>
      <p:sp>
        <p:nvSpPr>
          <p:cNvPr id="12" name="Line"/>
          <p:cNvSpPr/>
          <p:nvPr/>
        </p:nvSpPr>
        <p:spPr>
          <a:xfrm flipV="1">
            <a:off x="406400" y="6140894"/>
            <a:ext cx="12192000"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13" name="Title Text"/>
          <p:cNvSpPr txBox="1">
            <a:spLocks noGrp="1"/>
          </p:cNvSpPr>
          <p:nvPr>
            <p:ph type="title"/>
          </p:nvPr>
        </p:nvSpPr>
        <p:spPr>
          <a:xfrm>
            <a:off x="406400" y="6426200"/>
            <a:ext cx="12192000" cy="2705100"/>
          </a:xfrm>
          <a:prstGeom prst="rect">
            <a:avLst/>
          </a:prstGeom>
        </p:spPr>
        <p:txBody>
          <a:bodyPr/>
          <a:lstStyle>
            <a:lvl1pPr>
              <a:spcBef>
                <a:spcPts val="0"/>
              </a:spcBef>
              <a:defRPr sz="17000"/>
            </a:lvl1pPr>
          </a:lstStyle>
          <a:p>
            <a:r>
              <a:t>Title Text</a:t>
            </a:r>
          </a:p>
        </p:txBody>
      </p:sp>
      <p:sp>
        <p:nvSpPr>
          <p:cNvPr id="14" name="Body Level One…"/>
          <p:cNvSpPr txBox="1">
            <a:spLocks noGrp="1"/>
          </p:cNvSpPr>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1pPr>
            <a:lvl2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2pPr>
            <a:lvl3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3pPr>
            <a:lvl4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4pPr>
            <a:lvl5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xfrm>
            <a:off x="12194440" y="431800"/>
            <a:ext cx="406898" cy="457200"/>
          </a:xfrm>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ullets">
    <p:bg>
      <p:bgPr>
        <a:solidFill>
          <a:srgbClr val="222222"/>
        </a:solidFill>
        <a:effectLst/>
      </p:bgPr>
    </p:bg>
    <p:spTree>
      <p:nvGrpSpPr>
        <p:cNvPr id="1" name=""/>
        <p:cNvGrpSpPr/>
        <p:nvPr/>
      </p:nvGrpSpPr>
      <p:grpSpPr>
        <a:xfrm>
          <a:off x="0" y="0"/>
          <a:ext cx="0" cy="0"/>
          <a:chOff x="0" y="0"/>
          <a:chExt cx="0" cy="0"/>
        </a:xfrm>
      </p:grpSpPr>
      <p:sp>
        <p:nvSpPr>
          <p:cNvPr id="102" name="Text"/>
          <p:cNvSpPr txBox="1">
            <a:spLocks noGrp="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a:t>
            </a:r>
          </a:p>
        </p:txBody>
      </p:sp>
      <p:sp>
        <p:nvSpPr>
          <p:cNvPr id="103" name="Body Level One…"/>
          <p:cNvSpPr txBox="1">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Body Level One</a:t>
            </a:r>
          </a:p>
          <a:p>
            <a:pPr lvl="1"/>
            <a:r>
              <a:t>Body Level Two</a:t>
            </a:r>
          </a:p>
          <a:p>
            <a:pPr lvl="2"/>
            <a:r>
              <a:t>Body Level Three</a:t>
            </a:r>
          </a:p>
          <a:p>
            <a:pPr lvl="3"/>
            <a:r>
              <a:t>Body Level Four</a:t>
            </a:r>
          </a:p>
          <a:p>
            <a:pPr lvl="4"/>
            <a:r>
              <a:t>Body Level Five</a:t>
            </a: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 3 Up">
    <p:bg>
      <p:bgPr>
        <a:solidFill>
          <a:srgbClr val="222222"/>
        </a:solidFill>
        <a:effectLst/>
      </p:bgPr>
    </p:bg>
    <p:spTree>
      <p:nvGrpSpPr>
        <p:cNvPr id="1" name=""/>
        <p:cNvGrpSpPr/>
        <p:nvPr/>
      </p:nvGrpSpPr>
      <p:grpSpPr>
        <a:xfrm>
          <a:off x="0" y="0"/>
          <a:ext cx="0" cy="0"/>
          <a:chOff x="0" y="0"/>
          <a:chExt cx="0" cy="0"/>
        </a:xfrm>
      </p:grpSpPr>
      <p:sp>
        <p:nvSpPr>
          <p:cNvPr id="111" name="Image"/>
          <p:cNvSpPr>
            <a:spLocks noGrp="1"/>
          </p:cNvSpPr>
          <p:nvPr>
            <p:ph type="pic" sz="half" idx="13"/>
          </p:nvPr>
        </p:nvSpPr>
        <p:spPr>
          <a:xfrm>
            <a:off x="5463161" y="-90805"/>
            <a:ext cx="8585201" cy="5043805"/>
          </a:xfrm>
          <a:prstGeom prst="rect">
            <a:avLst/>
          </a:prstGeom>
        </p:spPr>
        <p:txBody>
          <a:bodyPr lIns="91439" tIns="45719" rIns="91439" bIns="45719">
            <a:noAutofit/>
          </a:bodyPr>
          <a:lstStyle/>
          <a:p>
            <a:endParaRPr/>
          </a:p>
        </p:txBody>
      </p:sp>
      <p:sp>
        <p:nvSpPr>
          <p:cNvPr id="112" name="Image"/>
          <p:cNvSpPr>
            <a:spLocks noGrp="1"/>
          </p:cNvSpPr>
          <p:nvPr>
            <p:ph type="pic" sz="half" idx="14"/>
          </p:nvPr>
        </p:nvSpPr>
        <p:spPr>
          <a:xfrm>
            <a:off x="5918717" y="4660900"/>
            <a:ext cx="7669766" cy="5219700"/>
          </a:xfrm>
          <a:prstGeom prst="rect">
            <a:avLst/>
          </a:prstGeom>
        </p:spPr>
        <p:txBody>
          <a:bodyPr lIns="91439" tIns="45719" rIns="91439" bIns="45719">
            <a:noAutofit/>
          </a:bodyPr>
          <a:lstStyle/>
          <a:p>
            <a:endParaRPr/>
          </a:p>
        </p:txBody>
      </p:sp>
      <p:sp>
        <p:nvSpPr>
          <p:cNvPr id="113" name="Image"/>
          <p:cNvSpPr>
            <a:spLocks noGrp="1"/>
          </p:cNvSpPr>
          <p:nvPr>
            <p:ph type="pic" idx="15"/>
          </p:nvPr>
        </p:nvSpPr>
        <p:spPr>
          <a:xfrm>
            <a:off x="-1016000" y="-12700"/>
            <a:ext cx="8860898" cy="9779000"/>
          </a:xfrm>
          <a:prstGeom prst="rect">
            <a:avLst/>
          </a:prstGeom>
        </p:spPr>
        <p:txBody>
          <a:bodyPr lIns="91439" tIns="45719" rIns="91439" bIns="45719">
            <a:noAutofit/>
          </a:bodyPr>
          <a:lstStyle/>
          <a:p>
            <a:endParaRPr/>
          </a:p>
        </p:txBody>
      </p:sp>
      <p:sp>
        <p:nvSpPr>
          <p:cNvPr id="1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bg>
      <p:bgPr>
        <a:solidFill>
          <a:srgbClr val="222222"/>
        </a:solidFill>
        <a:effectLst/>
      </p:bgPr>
    </p:bg>
    <p:spTree>
      <p:nvGrpSpPr>
        <p:cNvPr id="1" name=""/>
        <p:cNvGrpSpPr/>
        <p:nvPr/>
      </p:nvGrpSpPr>
      <p:grpSpPr>
        <a:xfrm>
          <a:off x="0" y="0"/>
          <a:ext cx="0" cy="0"/>
          <a:chOff x="0" y="0"/>
          <a:chExt cx="0" cy="0"/>
        </a:xfrm>
      </p:grpSpPr>
      <p:sp>
        <p:nvSpPr>
          <p:cNvPr id="121" name="Callout"/>
          <p:cNvSpPr/>
          <p:nvPr/>
        </p:nvSpPr>
        <p:spPr>
          <a:xfrm>
            <a:off x="469900" y="2362200"/>
            <a:ext cx="12065000" cy="5229225"/>
          </a:xfrm>
          <a:custGeom>
            <a:avLst/>
            <a:gdLst/>
            <a:ahLst/>
            <a:cxnLst>
              <a:cxn ang="0">
                <a:pos x="wd2" y="hd2"/>
              </a:cxn>
              <a:cxn ang="5400000">
                <a:pos x="wd2" y="hd2"/>
              </a:cxn>
              <a:cxn ang="10800000">
                <a:pos x="wd2" y="hd2"/>
              </a:cxn>
              <a:cxn ang="16200000">
                <a:pos x="wd2" y="hd2"/>
              </a:cxn>
            </a:cxnLst>
            <a:rect l="0" t="0" r="r" b="b"/>
            <a:pathLst>
              <a:path w="21600" h="21600" extrusionOk="0">
                <a:moveTo>
                  <a:pt x="224" y="0"/>
                </a:moveTo>
                <a:cubicBezTo>
                  <a:pt x="100" y="0"/>
                  <a:pt x="0" y="232"/>
                  <a:pt x="0" y="516"/>
                </a:cubicBezTo>
                <a:lnTo>
                  <a:pt x="0" y="18789"/>
                </a:lnTo>
                <a:cubicBezTo>
                  <a:pt x="0" y="19073"/>
                  <a:pt x="100" y="19305"/>
                  <a:pt x="224" y="19305"/>
                </a:cubicBezTo>
                <a:lnTo>
                  <a:pt x="17228" y="19305"/>
                </a:lnTo>
                <a:lnTo>
                  <a:pt x="17850" y="21600"/>
                </a:lnTo>
                <a:lnTo>
                  <a:pt x="18471" y="19305"/>
                </a:lnTo>
                <a:lnTo>
                  <a:pt x="21376" y="19305"/>
                </a:lnTo>
                <a:cubicBezTo>
                  <a:pt x="21500" y="19305"/>
                  <a:pt x="21600" y="19073"/>
                  <a:pt x="21600" y="18789"/>
                </a:cubicBezTo>
                <a:lnTo>
                  <a:pt x="21600" y="516"/>
                </a:lnTo>
                <a:cubicBezTo>
                  <a:pt x="21600" y="232"/>
                  <a:pt x="21500" y="0"/>
                  <a:pt x="21376" y="0"/>
                </a:cubicBezTo>
                <a:lnTo>
                  <a:pt x="224"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sz="2800" cap="all">
                <a:solidFill>
                  <a:srgbClr val="FFFFFF"/>
                </a:solidFill>
                <a:latin typeface="+mn-lt"/>
                <a:ea typeface="+mn-ea"/>
                <a:cs typeface="+mn-cs"/>
                <a:sym typeface="DIN Condensed"/>
              </a:defRPr>
            </a:pPr>
            <a:endParaRPr/>
          </a:p>
        </p:txBody>
      </p:sp>
      <p:sp>
        <p:nvSpPr>
          <p:cNvPr id="122" name="Type a quote here."/>
          <p:cNvSpPr txBox="1">
            <a:spLocks noGrp="1"/>
          </p:cNvSpPr>
          <p:nvPr>
            <p:ph type="body" sz="quarter" idx="13"/>
          </p:nvPr>
        </p:nvSpPr>
        <p:spPr>
          <a:xfrm>
            <a:off x="889000" y="2908300"/>
            <a:ext cx="11226800" cy="1297944"/>
          </a:xfrm>
          <a:prstGeom prst="rect">
            <a:avLst/>
          </a:prstGeom>
        </p:spPr>
        <p:txBody>
          <a:bodyPr>
            <a:spAutoFit/>
          </a:bodyPr>
          <a:lstStyle>
            <a:lvl1pPr marL="0" indent="0">
              <a:lnSpc>
                <a:spcPct val="80000"/>
              </a:lnSpc>
              <a:spcBef>
                <a:spcPts val="0"/>
              </a:spcBef>
              <a:buClrTx/>
              <a:buSzTx/>
              <a:buFontTx/>
              <a:buNone/>
              <a:defRPr sz="9400" cap="all">
                <a:solidFill>
                  <a:srgbClr val="FFFFFF"/>
                </a:solidFill>
                <a:latin typeface="+mn-lt"/>
                <a:ea typeface="+mn-ea"/>
                <a:cs typeface="+mn-cs"/>
                <a:sym typeface="DIN Condensed"/>
              </a:defRPr>
            </a:lvl1pPr>
          </a:lstStyle>
          <a:p>
            <a:r>
              <a:t>Type a quote here.</a:t>
            </a:r>
          </a:p>
        </p:txBody>
      </p:sp>
      <p:sp>
        <p:nvSpPr>
          <p:cNvPr id="123" name="Johnny Appleseed"/>
          <p:cNvSpPr txBox="1">
            <a:spLocks noGrp="1"/>
          </p:cNvSpPr>
          <p:nvPr>
            <p:ph type="body" sz="quarter" idx="14"/>
          </p:nvPr>
        </p:nvSpPr>
        <p:spPr>
          <a:xfrm>
            <a:off x="406400" y="7789333"/>
            <a:ext cx="12192000" cy="863604"/>
          </a:xfrm>
          <a:prstGeom prst="rect">
            <a:avLst/>
          </a:prstGeom>
        </p:spPr>
        <p:txBody>
          <a:bodyPr>
            <a:spAutoFit/>
          </a:bodyPr>
          <a:lstStyle>
            <a:lvl1pPr marL="0" indent="0" algn="r">
              <a:lnSpc>
                <a:spcPct val="80000"/>
              </a:lnSpc>
              <a:spcBef>
                <a:spcPts val="0"/>
              </a:spcBef>
              <a:buClrTx/>
              <a:buSzTx/>
              <a:buFontTx/>
              <a:buNone/>
              <a:defRPr sz="6000">
                <a:latin typeface="+mn-lt"/>
                <a:ea typeface="+mn-ea"/>
                <a:cs typeface="+mn-cs"/>
                <a:sym typeface="DIN Condensed"/>
              </a:defRPr>
            </a:lvl1pPr>
          </a:lstStyle>
          <a:p>
            <a:r>
              <a:t>Johnny Appleseed</a:t>
            </a:r>
          </a:p>
        </p:txBody>
      </p:sp>
      <p:sp>
        <p:nvSpPr>
          <p:cNvPr id="124" name="Text"/>
          <p:cNvSpPr txBox="1">
            <a:spLocks noGrp="1"/>
          </p:cNvSpPr>
          <p:nvPr>
            <p:ph type="body" sz="quarter" idx="15"/>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a:t>
            </a:r>
          </a:p>
        </p:txBody>
      </p:sp>
      <p:sp>
        <p:nvSpPr>
          <p:cNvPr id="1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Quote Alt">
    <p:bg>
      <p:bgPr>
        <a:solidFill>
          <a:schemeClr val="accent1"/>
        </a:solidFill>
        <a:effectLst/>
      </p:bgPr>
    </p:bg>
    <p:spTree>
      <p:nvGrpSpPr>
        <p:cNvPr id="1" name=""/>
        <p:cNvGrpSpPr/>
        <p:nvPr/>
      </p:nvGrpSpPr>
      <p:grpSpPr>
        <a:xfrm>
          <a:off x="0" y="0"/>
          <a:ext cx="0" cy="0"/>
          <a:chOff x="0" y="0"/>
          <a:chExt cx="0" cy="0"/>
        </a:xfrm>
      </p:grpSpPr>
      <p:sp>
        <p:nvSpPr>
          <p:cNvPr id="132" name="Type a quote here."/>
          <p:cNvSpPr txBox="1">
            <a:spLocks noGrp="1"/>
          </p:cNvSpPr>
          <p:nvPr>
            <p:ph type="body" sz="quarter" idx="13"/>
          </p:nvPr>
        </p:nvSpPr>
        <p:spPr>
          <a:xfrm>
            <a:off x="5892800" y="2641600"/>
            <a:ext cx="6705600" cy="2501900"/>
          </a:xfrm>
          <a:prstGeom prst="rect">
            <a:avLst/>
          </a:prstGeom>
        </p:spPr>
        <p:txBody>
          <a:bodyPr>
            <a:spAutoFit/>
          </a:bodyPr>
          <a:lstStyle>
            <a:lvl1pPr marL="0" indent="0">
              <a:lnSpc>
                <a:spcPct val="80000"/>
              </a:lnSpc>
              <a:spcBef>
                <a:spcPts val="0"/>
              </a:spcBef>
              <a:buClrTx/>
              <a:buSzTx/>
              <a:buFontTx/>
              <a:buNone/>
              <a:defRPr sz="9400" cap="all">
                <a:solidFill>
                  <a:srgbClr val="FFFFFF"/>
                </a:solidFill>
                <a:latin typeface="+mn-lt"/>
                <a:ea typeface="+mn-ea"/>
                <a:cs typeface="+mn-cs"/>
                <a:sym typeface="DIN Condensed"/>
              </a:defRPr>
            </a:lvl1pPr>
          </a:lstStyle>
          <a:p>
            <a:r>
              <a:t>Type a quote here.</a:t>
            </a:r>
          </a:p>
        </p:txBody>
      </p:sp>
      <p:sp>
        <p:nvSpPr>
          <p:cNvPr id="133" name="Image"/>
          <p:cNvSpPr>
            <a:spLocks noGrp="1"/>
          </p:cNvSpPr>
          <p:nvPr>
            <p:ph type="pic" idx="14"/>
          </p:nvPr>
        </p:nvSpPr>
        <p:spPr>
          <a:xfrm>
            <a:off x="-1016000" y="-12700"/>
            <a:ext cx="8860898" cy="9779000"/>
          </a:xfrm>
          <a:prstGeom prst="rect">
            <a:avLst/>
          </a:prstGeom>
        </p:spPr>
        <p:txBody>
          <a:bodyPr lIns="91439" tIns="45719" rIns="91439" bIns="45719">
            <a:noAutofit/>
          </a:bodyPr>
          <a:lstStyle/>
          <a:p>
            <a:endParaRPr/>
          </a:p>
        </p:txBody>
      </p:sp>
      <p:sp>
        <p:nvSpPr>
          <p:cNvPr id="134" name="Johnny Appleseed"/>
          <p:cNvSpPr txBox="1">
            <a:spLocks noGrp="1"/>
          </p:cNvSpPr>
          <p:nvPr>
            <p:ph type="body" sz="quarter" idx="15"/>
          </p:nvPr>
        </p:nvSpPr>
        <p:spPr>
          <a:xfrm>
            <a:off x="5892800" y="7789333"/>
            <a:ext cx="6705600" cy="863604"/>
          </a:xfrm>
          <a:prstGeom prst="rect">
            <a:avLst/>
          </a:prstGeom>
        </p:spPr>
        <p:txBody>
          <a:bodyPr anchor="ctr">
            <a:spAutoFit/>
          </a:bodyPr>
          <a:lstStyle>
            <a:lvl1pPr marL="0" indent="0" defTabSz="457200">
              <a:spcBef>
                <a:spcPts val="0"/>
              </a:spcBef>
              <a:buClrTx/>
              <a:buSzTx/>
              <a:buFontTx/>
              <a:buNone/>
              <a:defRPr sz="6000">
                <a:solidFill>
                  <a:srgbClr val="232323"/>
                </a:solidFill>
                <a:latin typeface="+mn-lt"/>
                <a:ea typeface="+mn-ea"/>
                <a:cs typeface="+mn-cs"/>
                <a:sym typeface="DIN Condensed"/>
              </a:defRPr>
            </a:lvl1pPr>
          </a:lstStyle>
          <a:p>
            <a:r>
              <a:t>Johnny Appleseed</a:t>
            </a:r>
          </a:p>
        </p:txBody>
      </p:sp>
      <p:sp>
        <p:nvSpPr>
          <p:cNvPr id="1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Photo">
    <p:bg>
      <p:bgPr>
        <a:solidFill>
          <a:srgbClr val="222222"/>
        </a:solidFill>
        <a:effectLst/>
      </p:bgPr>
    </p:bg>
    <p:spTree>
      <p:nvGrpSpPr>
        <p:cNvPr id="1" name=""/>
        <p:cNvGrpSpPr/>
        <p:nvPr/>
      </p:nvGrpSpPr>
      <p:grpSpPr>
        <a:xfrm>
          <a:off x="0" y="0"/>
          <a:ext cx="0" cy="0"/>
          <a:chOff x="0" y="0"/>
          <a:chExt cx="0" cy="0"/>
        </a:xfrm>
      </p:grpSpPr>
      <p:sp>
        <p:nvSpPr>
          <p:cNvPr id="142" name="Image"/>
          <p:cNvSpPr>
            <a:spLocks noGrp="1"/>
          </p:cNvSpPr>
          <p:nvPr>
            <p:ph type="pic" idx="13"/>
          </p:nvPr>
        </p:nvSpPr>
        <p:spPr>
          <a:xfrm>
            <a:off x="-914400" y="-12700"/>
            <a:ext cx="14814645" cy="9779000"/>
          </a:xfrm>
          <a:prstGeom prst="rect">
            <a:avLst/>
          </a:prstGeom>
        </p:spPr>
        <p:txBody>
          <a:bodyPr lIns="91439" tIns="45719" rIns="91439" bIns="45719">
            <a:noAutofit/>
          </a:bodyPr>
          <a:lstStyle/>
          <a:p>
            <a:endParaRPr/>
          </a:p>
        </p:txBody>
      </p:sp>
      <p:sp>
        <p:nvSpPr>
          <p:cNvPr id="1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222222"/>
        </a:solidFill>
        <a:effectLst/>
      </p:bgPr>
    </p:bg>
    <p:spTree>
      <p:nvGrpSpPr>
        <p:cNvPr id="1" name=""/>
        <p:cNvGrpSpPr/>
        <p:nvPr/>
      </p:nvGrpSpPr>
      <p:grpSpPr>
        <a:xfrm>
          <a:off x="0" y="0"/>
          <a:ext cx="0" cy="0"/>
          <a:chOff x="0" y="0"/>
          <a:chExt cx="0" cy="0"/>
        </a:xfrm>
      </p:grpSpPr>
      <p:sp>
        <p:nvSpPr>
          <p:cNvPr id="1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Blank Alt">
    <p:spTree>
      <p:nvGrpSpPr>
        <p:cNvPr id="1" name=""/>
        <p:cNvGrpSpPr/>
        <p:nvPr/>
      </p:nvGrpSpPr>
      <p:grpSpPr>
        <a:xfrm>
          <a:off x="0" y="0"/>
          <a:ext cx="0" cy="0"/>
          <a:chOff x="0" y="0"/>
          <a:chExt cx="0" cy="0"/>
        </a:xfrm>
      </p:grpSpPr>
      <p:sp>
        <p:nvSpPr>
          <p:cNvPr id="1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64" name="leatherbooktypeembellishgld.pdf" descr="leatherbooktypeembellishgld.pdf"/>
          <p:cNvPicPr>
            <a:picLocks noChangeAspect="1"/>
          </p:cNvPicPr>
          <p:nvPr/>
        </p:nvPicPr>
        <p:blipFill>
          <a:blip r:embed="rId3">
            <a:extLst/>
          </a:blip>
          <a:stretch>
            <a:fillRect/>
          </a:stretch>
        </p:blipFill>
        <p:spPr>
          <a:xfrm>
            <a:off x="5753100" y="4775200"/>
            <a:ext cx="1956620" cy="304800"/>
          </a:xfrm>
          <a:prstGeom prst="rect">
            <a:avLst/>
          </a:prstGeom>
          <a:ln w="12700">
            <a:miter lim="400000"/>
          </a:ln>
        </p:spPr>
      </p:pic>
      <p:sp>
        <p:nvSpPr>
          <p:cNvPr id="165" name="Title Text"/>
          <p:cNvSpPr txBox="1">
            <a:spLocks noGrp="1"/>
          </p:cNvSpPr>
          <p:nvPr>
            <p:ph type="title"/>
          </p:nvPr>
        </p:nvSpPr>
        <p:spPr>
          <a:xfrm>
            <a:off x="825500" y="1879600"/>
            <a:ext cx="11836400" cy="2603500"/>
          </a:xfrm>
          <a:prstGeom prst="rect">
            <a:avLst/>
          </a:prstGeom>
          <a:effectLst>
            <a:outerShdw blurRad="25400" dist="38100" dir="2700000" rotWithShape="0">
              <a:srgbClr val="6D625D">
                <a:alpha val="90000"/>
              </a:srgbClr>
            </a:outerShdw>
          </a:effectLst>
        </p:spPr>
        <p:txBody>
          <a:bodyPr anchor="b"/>
          <a:lstStyle>
            <a:lvl1pPr algn="ctr">
              <a:lnSpc>
                <a:spcPct val="100000"/>
              </a:lnSpc>
              <a:spcBef>
                <a:spcPts val="0"/>
              </a:spcBef>
              <a:defRPr sz="8000" cap="none">
                <a:solidFill>
                  <a:srgbClr val="BEA56D"/>
                </a:solidFill>
                <a:effectLst>
                  <a:outerShdw blurRad="38100" dist="25400" dir="15900000" rotWithShape="0">
                    <a:srgbClr val="000000">
                      <a:alpha val="90000"/>
                    </a:srgbClr>
                  </a:outerShdw>
                </a:effectLst>
                <a:latin typeface="Baskerville"/>
                <a:ea typeface="Baskerville"/>
                <a:cs typeface="Baskerville"/>
                <a:sym typeface="Baskerville"/>
              </a:defRPr>
            </a:lvl1pPr>
          </a:lstStyle>
          <a:p>
            <a:r>
              <a:t>Title Text</a:t>
            </a:r>
          </a:p>
        </p:txBody>
      </p:sp>
      <p:sp>
        <p:nvSpPr>
          <p:cNvPr id="166" name="Body Level One…"/>
          <p:cNvSpPr txBox="1">
            <a:spLocks noGrp="1"/>
          </p:cNvSpPr>
          <p:nvPr>
            <p:ph type="body" sz="quarter" idx="1"/>
          </p:nvPr>
        </p:nvSpPr>
        <p:spPr>
          <a:xfrm>
            <a:off x="825500" y="5346700"/>
            <a:ext cx="11836400" cy="1854200"/>
          </a:xfrm>
          <a:prstGeom prst="rect">
            <a:avLst/>
          </a:prstGeom>
          <a:effectLst>
            <a:outerShdw blurRad="25400" dist="38100" dir="2700000" rotWithShape="0">
              <a:srgbClr val="6D625D">
                <a:alpha val="90000"/>
              </a:srgbClr>
            </a:outerShdw>
          </a:effectLst>
        </p:spPr>
        <p:txBody>
          <a:bodyPr/>
          <a:lstStyle>
            <a:lvl1pPr marL="0" indent="0" algn="ctr">
              <a:spcBef>
                <a:spcPts val="0"/>
              </a:spcBef>
              <a:buClrTx/>
              <a:buSzTx/>
              <a:buFontTx/>
              <a:buNone/>
              <a:defRPr sz="5200" i="1">
                <a:solidFill>
                  <a:srgbClr val="BEA56D"/>
                </a:solidFill>
                <a:effectLst>
                  <a:outerShdw blurRad="25400" dist="38100" dir="15900000" rotWithShape="0">
                    <a:srgbClr val="000000">
                      <a:alpha val="90000"/>
                    </a:srgbClr>
                  </a:outerShdw>
                </a:effectLst>
                <a:latin typeface="Baskerville"/>
                <a:ea typeface="Baskerville"/>
                <a:cs typeface="Baskerville"/>
                <a:sym typeface="Baskerville"/>
              </a:defRPr>
            </a:lvl1pPr>
            <a:lvl2pPr marL="0" indent="228600" algn="ctr">
              <a:spcBef>
                <a:spcPts val="0"/>
              </a:spcBef>
              <a:buClrTx/>
              <a:buSzTx/>
              <a:buFontTx/>
              <a:buNone/>
              <a:defRPr sz="5200" i="1">
                <a:solidFill>
                  <a:srgbClr val="BEA56D"/>
                </a:solidFill>
                <a:effectLst>
                  <a:outerShdw blurRad="25400" dist="38100" dir="15900000" rotWithShape="0">
                    <a:srgbClr val="000000">
                      <a:alpha val="90000"/>
                    </a:srgbClr>
                  </a:outerShdw>
                </a:effectLst>
                <a:latin typeface="Baskerville"/>
                <a:ea typeface="Baskerville"/>
                <a:cs typeface="Baskerville"/>
                <a:sym typeface="Baskerville"/>
              </a:defRPr>
            </a:lvl2pPr>
            <a:lvl3pPr marL="0" indent="457200" algn="ctr">
              <a:spcBef>
                <a:spcPts val="0"/>
              </a:spcBef>
              <a:buClrTx/>
              <a:buSzTx/>
              <a:buFontTx/>
              <a:buNone/>
              <a:defRPr sz="5200" i="1">
                <a:solidFill>
                  <a:srgbClr val="BEA56D"/>
                </a:solidFill>
                <a:effectLst>
                  <a:outerShdw blurRad="25400" dist="38100" dir="15900000" rotWithShape="0">
                    <a:srgbClr val="000000">
                      <a:alpha val="90000"/>
                    </a:srgbClr>
                  </a:outerShdw>
                </a:effectLst>
                <a:latin typeface="Baskerville"/>
                <a:ea typeface="Baskerville"/>
                <a:cs typeface="Baskerville"/>
                <a:sym typeface="Baskerville"/>
              </a:defRPr>
            </a:lvl3pPr>
            <a:lvl4pPr marL="0" indent="685800" algn="ctr">
              <a:spcBef>
                <a:spcPts val="0"/>
              </a:spcBef>
              <a:buClrTx/>
              <a:buSzTx/>
              <a:buFontTx/>
              <a:buNone/>
              <a:defRPr sz="5200" i="1">
                <a:solidFill>
                  <a:srgbClr val="BEA56D"/>
                </a:solidFill>
                <a:effectLst>
                  <a:outerShdw blurRad="25400" dist="38100" dir="15900000" rotWithShape="0">
                    <a:srgbClr val="000000">
                      <a:alpha val="90000"/>
                    </a:srgbClr>
                  </a:outerShdw>
                </a:effectLst>
                <a:latin typeface="Baskerville"/>
                <a:ea typeface="Baskerville"/>
                <a:cs typeface="Baskerville"/>
                <a:sym typeface="Baskerville"/>
              </a:defRPr>
            </a:lvl4pPr>
            <a:lvl5pPr marL="0" indent="914400" algn="ctr">
              <a:spcBef>
                <a:spcPts val="0"/>
              </a:spcBef>
              <a:buClrTx/>
              <a:buSzTx/>
              <a:buFontTx/>
              <a:buNone/>
              <a:defRPr sz="5200" i="1">
                <a:solidFill>
                  <a:srgbClr val="BEA56D"/>
                </a:solidFill>
                <a:effectLst>
                  <a:outerShdw blurRad="25400" dist="38100" dir="15900000" rotWithShape="0">
                    <a:srgbClr val="000000">
                      <a:alpha val="90000"/>
                    </a:srgbClr>
                  </a:outerShdw>
                </a:effectLst>
                <a:latin typeface="Baskerville"/>
                <a:ea typeface="Baskerville"/>
                <a:cs typeface="Baskerville"/>
                <a:sym typeface="Baskerville"/>
              </a:defRPr>
            </a:lvl5pPr>
          </a:lstStyle>
          <a:p>
            <a:r>
              <a:t>Body Level One</a:t>
            </a:r>
          </a:p>
          <a:p>
            <a:pPr lvl="1"/>
            <a:r>
              <a:t>Body Level Two</a:t>
            </a:r>
          </a:p>
          <a:p>
            <a:pPr lvl="2"/>
            <a:r>
              <a:t>Body Level Three</a:t>
            </a:r>
          </a:p>
          <a:p>
            <a:pPr lvl="3"/>
            <a:r>
              <a:t>Body Level Four</a:t>
            </a:r>
          </a:p>
          <a:p>
            <a:pPr lvl="4"/>
            <a:r>
              <a:t>Body Level Five</a:t>
            </a:r>
          </a:p>
        </p:txBody>
      </p:sp>
      <p:sp>
        <p:nvSpPr>
          <p:cNvPr id="167" name="Slide Number"/>
          <p:cNvSpPr txBox="1">
            <a:spLocks noGrp="1"/>
          </p:cNvSpPr>
          <p:nvPr>
            <p:ph type="sldNum" sz="quarter" idx="2"/>
          </p:nvPr>
        </p:nvSpPr>
        <p:spPr>
          <a:xfrm>
            <a:off x="6565899" y="9029699"/>
            <a:ext cx="342901" cy="355601"/>
          </a:xfrm>
          <a:prstGeom prst="rect">
            <a:avLst/>
          </a:prstGeom>
        </p:spPr>
        <p:txBody>
          <a:bodyPr anchor="ctr"/>
          <a:lstStyle>
            <a:lvl1pPr algn="ctr">
              <a:lnSpc>
                <a:spcPct val="100000"/>
              </a:lnSpc>
              <a:defRPr sz="1800">
                <a:solidFill>
                  <a:srgbClr val="6C6963"/>
                </a:solidFill>
                <a:latin typeface="Baskerville"/>
                <a:ea typeface="Baskerville"/>
                <a:cs typeface="Baskerville"/>
                <a:sym typeface="Baskerville"/>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Quot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4" name="–Johnny Appleseed"/>
          <p:cNvSpPr txBox="1">
            <a:spLocks noGrp="1"/>
          </p:cNvSpPr>
          <p:nvPr>
            <p:ph type="body" sz="quarter" idx="13"/>
          </p:nvPr>
        </p:nvSpPr>
        <p:spPr>
          <a:xfrm>
            <a:off x="1270000" y="6350000"/>
            <a:ext cx="10464800" cy="558800"/>
          </a:xfrm>
          <a:prstGeom prst="rect">
            <a:avLst/>
          </a:prstGeom>
        </p:spPr>
        <p:txBody>
          <a:bodyPr anchor="ctr">
            <a:spAutoFit/>
          </a:bodyPr>
          <a:lstStyle>
            <a:lvl1pPr marL="0" indent="0" algn="ctr">
              <a:spcBef>
                <a:spcPts val="0"/>
              </a:spcBef>
              <a:buClrTx/>
              <a:buSzTx/>
              <a:buFontTx/>
              <a:buNone/>
              <a:defRPr sz="3200" i="1">
                <a:solidFill>
                  <a:srgbClr val="6C6963"/>
                </a:solidFill>
                <a:latin typeface="Baskerville"/>
                <a:ea typeface="Baskerville"/>
                <a:cs typeface="Baskerville"/>
                <a:sym typeface="Baskerville"/>
              </a:defRPr>
            </a:lvl1pPr>
          </a:lstStyle>
          <a:p>
            <a:r>
              <a:t>–Johnny Appleseed</a:t>
            </a:r>
          </a:p>
        </p:txBody>
      </p:sp>
      <p:sp>
        <p:nvSpPr>
          <p:cNvPr id="175" name="“Type a quote here.”"/>
          <p:cNvSpPr txBox="1">
            <a:spLocks noGrp="1"/>
          </p:cNvSpPr>
          <p:nvPr>
            <p:ph type="body" sz="quarter" idx="14"/>
          </p:nvPr>
        </p:nvSpPr>
        <p:spPr>
          <a:xfrm>
            <a:off x="1270000" y="4292600"/>
            <a:ext cx="10464800" cy="673100"/>
          </a:xfrm>
          <a:prstGeom prst="rect">
            <a:avLst/>
          </a:prstGeom>
        </p:spPr>
        <p:txBody>
          <a:bodyPr anchor="ctr">
            <a:spAutoFit/>
          </a:bodyPr>
          <a:lstStyle>
            <a:lvl1pPr marL="0" indent="0" algn="ctr">
              <a:spcBef>
                <a:spcPts val="2400"/>
              </a:spcBef>
              <a:buClrTx/>
              <a:buSzTx/>
              <a:buFontTx/>
              <a:buNone/>
              <a:defRPr sz="4000" i="1">
                <a:solidFill>
                  <a:srgbClr val="6C6963"/>
                </a:solidFill>
                <a:latin typeface="Baskerville"/>
                <a:ea typeface="Baskerville"/>
                <a:cs typeface="Baskerville"/>
                <a:sym typeface="Baskerville"/>
              </a:defRPr>
            </a:lvl1pPr>
          </a:lstStyle>
          <a:p>
            <a:r>
              <a:t>“Type a quote here.” </a:t>
            </a:r>
          </a:p>
        </p:txBody>
      </p:sp>
      <p:sp>
        <p:nvSpPr>
          <p:cNvPr id="176" name="Slide Number"/>
          <p:cNvSpPr txBox="1">
            <a:spLocks noGrp="1"/>
          </p:cNvSpPr>
          <p:nvPr>
            <p:ph type="sldNum" sz="quarter" idx="2"/>
          </p:nvPr>
        </p:nvSpPr>
        <p:spPr>
          <a:xfrm>
            <a:off x="6324599" y="9016999"/>
            <a:ext cx="342901" cy="355601"/>
          </a:xfrm>
          <a:prstGeom prst="rect">
            <a:avLst/>
          </a:prstGeom>
        </p:spPr>
        <p:txBody>
          <a:bodyPr anchor="b"/>
          <a:lstStyle>
            <a:lvl1pPr algn="ctr">
              <a:lnSpc>
                <a:spcPct val="100000"/>
              </a:lnSpc>
              <a:defRPr sz="1800">
                <a:solidFill>
                  <a:srgbClr val="6C6963"/>
                </a:solidFill>
                <a:latin typeface="Baskerville"/>
                <a:ea typeface="Baskerville"/>
                <a:cs typeface="Baskerville"/>
                <a:sym typeface="Baskerville"/>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bg>
      <p:bgPr>
        <a:solidFill>
          <a:srgbClr val="222222"/>
        </a:solidFill>
        <a:effectLst/>
      </p:bgPr>
    </p:bg>
    <p:spTree>
      <p:nvGrpSpPr>
        <p:cNvPr id="1" name=""/>
        <p:cNvGrpSpPr/>
        <p:nvPr/>
      </p:nvGrpSpPr>
      <p:grpSpPr>
        <a:xfrm>
          <a:off x="0" y="0"/>
          <a:ext cx="0" cy="0"/>
          <a:chOff x="0" y="0"/>
          <a:chExt cx="0" cy="0"/>
        </a:xfrm>
      </p:grpSpPr>
      <p:sp>
        <p:nvSpPr>
          <p:cNvPr id="22" name="Image"/>
          <p:cNvSpPr>
            <a:spLocks noGrp="1"/>
          </p:cNvSpPr>
          <p:nvPr>
            <p:ph type="pic" idx="13"/>
          </p:nvPr>
        </p:nvSpPr>
        <p:spPr>
          <a:xfrm>
            <a:off x="-914400" y="-12700"/>
            <a:ext cx="14814645" cy="9779000"/>
          </a:xfrm>
          <a:prstGeom prst="rect">
            <a:avLst/>
          </a:prstGeom>
        </p:spPr>
        <p:txBody>
          <a:bodyPr lIns="91439" tIns="45719" rIns="91439" bIns="45719">
            <a:noAutofit/>
          </a:bodyPr>
          <a:lstStyle/>
          <a:p>
            <a:endParaRPr/>
          </a:p>
        </p:txBody>
      </p:sp>
      <p:sp>
        <p:nvSpPr>
          <p:cNvPr id="23" name="Line"/>
          <p:cNvSpPr>
            <a:spLocks noGrp="1"/>
          </p:cNvSpPr>
          <p:nvPr>
            <p:ph type="body" sz="quarter" idx="14"/>
          </p:nvPr>
        </p:nvSpPr>
        <p:spPr>
          <a:xfrm flipV="1">
            <a:off x="406400" y="6140894"/>
            <a:ext cx="12192000" cy="263"/>
          </a:xfrm>
          <a:prstGeom prst="line">
            <a:avLst/>
          </a:prstGeom>
          <a:ln w="38100">
            <a:solidFill>
              <a:srgbClr val="A6AAA9"/>
            </a:solidFill>
          </a:ln>
        </p:spPr>
        <p:txBody>
          <a:bodyPr anchor="ctr">
            <a:noAutofit/>
          </a:bodyPr>
          <a:lstStyle/>
          <a:p>
            <a:pPr marL="0" indent="0" defTabSz="457200">
              <a:spcBef>
                <a:spcPts val="0"/>
              </a:spcBef>
              <a:buClrTx/>
              <a:buSzTx/>
              <a:buFontTx/>
              <a:buNone/>
              <a:defRPr sz="1200">
                <a:solidFill>
                  <a:srgbClr val="000000"/>
                </a:solidFill>
                <a:latin typeface="Helvetica"/>
                <a:ea typeface="Helvetica"/>
                <a:cs typeface="Helvetica"/>
                <a:sym typeface="Helvetica"/>
              </a:defRPr>
            </a:pPr>
            <a:endParaRPr/>
          </a:p>
        </p:txBody>
      </p:sp>
      <p:sp>
        <p:nvSpPr>
          <p:cNvPr id="24" name="Title Text"/>
          <p:cNvSpPr txBox="1">
            <a:spLocks noGrp="1"/>
          </p:cNvSpPr>
          <p:nvPr>
            <p:ph type="title"/>
          </p:nvPr>
        </p:nvSpPr>
        <p:spPr>
          <a:xfrm>
            <a:off x="406400" y="6426200"/>
            <a:ext cx="12192000" cy="2705100"/>
          </a:xfrm>
          <a:prstGeom prst="rect">
            <a:avLst/>
          </a:prstGeom>
        </p:spPr>
        <p:txBody>
          <a:bodyPr/>
          <a:lstStyle>
            <a:lvl1pPr>
              <a:spcBef>
                <a:spcPts val="0"/>
              </a:spcBef>
              <a:defRPr sz="17000"/>
            </a:lvl1pPr>
          </a:lstStyle>
          <a:p>
            <a:r>
              <a:t>Title Text</a:t>
            </a:r>
          </a:p>
        </p:txBody>
      </p:sp>
      <p:sp>
        <p:nvSpPr>
          <p:cNvPr id="25" name="Body Level One…"/>
          <p:cNvSpPr txBox="1">
            <a:spLocks noGrp="1"/>
          </p:cNvSpPr>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1pPr>
            <a:lvl2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2pPr>
            <a:lvl3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3pPr>
            <a:lvl4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4pPr>
            <a:lvl5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26" name="Slide Number"/>
          <p:cNvSpPr txBox="1">
            <a:spLocks noGrp="1"/>
          </p:cNvSpPr>
          <p:nvPr>
            <p:ph type="sldNum" sz="quarter" idx="2"/>
          </p:nvPr>
        </p:nvSpPr>
        <p:spPr>
          <a:xfrm>
            <a:off x="12194440" y="431800"/>
            <a:ext cx="406898" cy="457200"/>
          </a:xfrm>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mp; Subtitle Alt">
    <p:spTree>
      <p:nvGrpSpPr>
        <p:cNvPr id="1" name=""/>
        <p:cNvGrpSpPr/>
        <p:nvPr/>
      </p:nvGrpSpPr>
      <p:grpSpPr>
        <a:xfrm>
          <a:off x="0" y="0"/>
          <a:ext cx="0" cy="0"/>
          <a:chOff x="0" y="0"/>
          <a:chExt cx="0" cy="0"/>
        </a:xfrm>
      </p:grpSpPr>
      <p:sp>
        <p:nvSpPr>
          <p:cNvPr id="33" name="Line"/>
          <p:cNvSpPr/>
          <p:nvPr/>
        </p:nvSpPr>
        <p:spPr>
          <a:xfrm flipV="1">
            <a:off x="406400" y="6140894"/>
            <a:ext cx="12192000"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34" name="Title Text"/>
          <p:cNvSpPr txBox="1">
            <a:spLocks noGrp="1"/>
          </p:cNvSpPr>
          <p:nvPr>
            <p:ph type="title"/>
          </p:nvPr>
        </p:nvSpPr>
        <p:spPr>
          <a:xfrm>
            <a:off x="406400" y="6426200"/>
            <a:ext cx="12192000" cy="2705100"/>
          </a:xfrm>
          <a:prstGeom prst="rect">
            <a:avLst/>
          </a:prstGeom>
        </p:spPr>
        <p:txBody>
          <a:bodyPr/>
          <a:lstStyle>
            <a:lvl1pPr>
              <a:spcBef>
                <a:spcPts val="0"/>
              </a:spcBef>
              <a:defRPr sz="17000"/>
            </a:lvl1pPr>
          </a:lstStyle>
          <a:p>
            <a:r>
              <a:t>Title Text</a:t>
            </a:r>
          </a:p>
        </p:txBody>
      </p:sp>
      <p:sp>
        <p:nvSpPr>
          <p:cNvPr id="35" name="Body Level One…"/>
          <p:cNvSpPr txBox="1">
            <a:spLocks noGrp="1"/>
          </p:cNvSpPr>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1pPr>
            <a:lvl2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2pPr>
            <a:lvl3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3pPr>
            <a:lvl4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4pPr>
            <a:lvl5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36" name="Slide Number"/>
          <p:cNvSpPr txBox="1">
            <a:spLocks noGrp="1"/>
          </p:cNvSpPr>
          <p:nvPr>
            <p:ph type="sldNum" sz="quarter" idx="2"/>
          </p:nvPr>
        </p:nvSpPr>
        <p:spPr>
          <a:xfrm>
            <a:off x="12161859" y="419100"/>
            <a:ext cx="406898" cy="457200"/>
          </a:xfrm>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 Center">
    <p:bg>
      <p:bgPr>
        <a:solidFill>
          <a:srgbClr val="222222"/>
        </a:solidFill>
        <a:effectLst/>
      </p:bgPr>
    </p:bg>
    <p:spTree>
      <p:nvGrpSpPr>
        <p:cNvPr id="1" name=""/>
        <p:cNvGrpSpPr/>
        <p:nvPr/>
      </p:nvGrpSpPr>
      <p:grpSpPr>
        <a:xfrm>
          <a:off x="0" y="0"/>
          <a:ext cx="0" cy="0"/>
          <a:chOff x="0" y="0"/>
          <a:chExt cx="0" cy="0"/>
        </a:xfrm>
      </p:grpSpPr>
      <p:sp>
        <p:nvSpPr>
          <p:cNvPr id="43" name="Title Text"/>
          <p:cNvSpPr txBox="1">
            <a:spLocks noGrp="1"/>
          </p:cNvSpPr>
          <p:nvPr>
            <p:ph type="title"/>
          </p:nvPr>
        </p:nvSpPr>
        <p:spPr>
          <a:xfrm>
            <a:off x="406400" y="4038600"/>
            <a:ext cx="12192000" cy="4521200"/>
          </a:xfrm>
          <a:prstGeom prst="rect">
            <a:avLst/>
          </a:prstGeom>
        </p:spPr>
        <p:txBody>
          <a:bodyPr/>
          <a:lstStyle>
            <a:lvl1pPr>
              <a:spcBef>
                <a:spcPts val="0"/>
              </a:spcBef>
              <a:defRPr sz="17000"/>
            </a:lvl1pPr>
          </a:lstStyle>
          <a:p>
            <a:r>
              <a:t>Title Text</a:t>
            </a:r>
          </a:p>
        </p:txBody>
      </p:sp>
      <p:sp>
        <p:nvSpPr>
          <p:cNvPr id="44" name="Slide Number"/>
          <p:cNvSpPr txBox="1">
            <a:spLocks noGrp="1"/>
          </p:cNvSpPr>
          <p:nvPr>
            <p:ph type="sldNum" sz="quarter" idx="2"/>
          </p:nvPr>
        </p:nvSpPr>
        <p:spPr>
          <a:xfrm>
            <a:off x="12194440" y="431800"/>
            <a:ext cx="406898" cy="457200"/>
          </a:xfrm>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Photo - Vertical">
    <p:bg>
      <p:bgPr>
        <a:solidFill>
          <a:srgbClr val="222222"/>
        </a:solidFill>
        <a:effectLst/>
      </p:bgPr>
    </p:bg>
    <p:spTree>
      <p:nvGrpSpPr>
        <p:cNvPr id="1" name=""/>
        <p:cNvGrpSpPr/>
        <p:nvPr/>
      </p:nvGrpSpPr>
      <p:grpSpPr>
        <a:xfrm>
          <a:off x="0" y="0"/>
          <a:ext cx="0" cy="0"/>
          <a:chOff x="0" y="0"/>
          <a:chExt cx="0" cy="0"/>
        </a:xfrm>
      </p:grpSpPr>
      <p:sp>
        <p:nvSpPr>
          <p:cNvPr id="51" name="Line"/>
          <p:cNvSpPr/>
          <p:nvPr/>
        </p:nvSpPr>
        <p:spPr>
          <a:xfrm flipV="1">
            <a:off x="5892800" y="6141012"/>
            <a:ext cx="6705600" cy="145"/>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52" name="Image"/>
          <p:cNvSpPr>
            <a:spLocks noGrp="1"/>
          </p:cNvSpPr>
          <p:nvPr>
            <p:ph type="pic" idx="13"/>
          </p:nvPr>
        </p:nvSpPr>
        <p:spPr>
          <a:xfrm>
            <a:off x="-1016000" y="-12700"/>
            <a:ext cx="8860898" cy="9779000"/>
          </a:xfrm>
          <a:prstGeom prst="rect">
            <a:avLst/>
          </a:prstGeom>
        </p:spPr>
        <p:txBody>
          <a:bodyPr lIns="91439" tIns="45719" rIns="91439" bIns="45719">
            <a:noAutofit/>
          </a:bodyPr>
          <a:lstStyle/>
          <a:p>
            <a:endParaRPr/>
          </a:p>
        </p:txBody>
      </p:sp>
      <p:sp>
        <p:nvSpPr>
          <p:cNvPr id="53" name="Title Text"/>
          <p:cNvSpPr txBox="1">
            <a:spLocks noGrp="1"/>
          </p:cNvSpPr>
          <p:nvPr>
            <p:ph type="title"/>
          </p:nvPr>
        </p:nvSpPr>
        <p:spPr>
          <a:xfrm>
            <a:off x="5892800" y="6426200"/>
            <a:ext cx="6705600" cy="2705100"/>
          </a:xfrm>
          <a:prstGeom prst="rect">
            <a:avLst/>
          </a:prstGeom>
        </p:spPr>
        <p:txBody>
          <a:bodyPr/>
          <a:lstStyle>
            <a:lvl1pPr>
              <a:spcBef>
                <a:spcPts val="0"/>
              </a:spcBef>
              <a:defRPr sz="17000"/>
            </a:lvl1pPr>
          </a:lstStyle>
          <a:p>
            <a:r>
              <a:t>Title Text</a:t>
            </a:r>
          </a:p>
        </p:txBody>
      </p:sp>
      <p:sp>
        <p:nvSpPr>
          <p:cNvPr id="54" name="Body Level One…"/>
          <p:cNvSpPr txBox="1">
            <a:spLocks noGrp="1"/>
          </p:cNvSpPr>
          <p:nvPr>
            <p:ph type="body" sz="quarter" idx="1"/>
          </p:nvPr>
        </p:nvSpPr>
        <p:spPr>
          <a:xfrm>
            <a:off x="5892800" y="4267200"/>
            <a:ext cx="67056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1pPr>
            <a:lvl2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2pPr>
            <a:lvl3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3pPr>
            <a:lvl4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4pPr>
            <a:lvl5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55" name="Slide Number"/>
          <p:cNvSpPr txBox="1">
            <a:spLocks noGrp="1"/>
          </p:cNvSpPr>
          <p:nvPr>
            <p:ph type="sldNum" sz="quarter" idx="2"/>
          </p:nvPr>
        </p:nvSpPr>
        <p:spPr>
          <a:xfrm>
            <a:off x="12194440" y="431800"/>
            <a:ext cx="406898" cy="457200"/>
          </a:xfrm>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2" name="Text"/>
          <p:cNvSpPr txBox="1">
            <a:spLocks noGrp="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a:t>
            </a:r>
          </a:p>
        </p:txBody>
      </p:sp>
      <p:sp>
        <p:nvSpPr>
          <p:cNvPr id="63" name="Title Text"/>
          <p:cNvSpPr txBox="1">
            <a:spLocks noGrp="1"/>
          </p:cNvSpPr>
          <p:nvPr>
            <p:ph type="title"/>
          </p:nvPr>
        </p:nvSpPr>
        <p:spPr>
          <a:prstGeom prst="rect">
            <a:avLst/>
          </a:prstGeom>
        </p:spPr>
        <p:txBody>
          <a:bodyPr/>
          <a:lstStyle/>
          <a:p>
            <a:r>
              <a:t>Title Text</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bg>
      <p:bgPr>
        <a:solidFill>
          <a:srgbClr val="222222"/>
        </a:solidFill>
        <a:effectLst/>
      </p:bgPr>
    </p:bg>
    <p:spTree>
      <p:nvGrpSpPr>
        <p:cNvPr id="1" name=""/>
        <p:cNvGrpSpPr/>
        <p:nvPr/>
      </p:nvGrpSpPr>
      <p:grpSpPr>
        <a:xfrm>
          <a:off x="0" y="0"/>
          <a:ext cx="0" cy="0"/>
          <a:chOff x="0" y="0"/>
          <a:chExt cx="0" cy="0"/>
        </a:xfrm>
      </p:grpSpPr>
      <p:sp>
        <p:nvSpPr>
          <p:cNvPr id="71" name="Text"/>
          <p:cNvSpPr txBox="1">
            <a:spLocks noGrp="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a:t>
            </a:r>
          </a:p>
        </p:txBody>
      </p:sp>
      <p:sp>
        <p:nvSpPr>
          <p:cNvPr id="72" name="Title Text"/>
          <p:cNvSpPr txBox="1">
            <a:spLocks noGrp="1"/>
          </p:cNvSpPr>
          <p:nvPr>
            <p:ph type="title"/>
          </p:nvPr>
        </p:nvSpPr>
        <p:spPr>
          <a:prstGeom prst="rect">
            <a:avLst/>
          </a:prstGeom>
        </p:spPr>
        <p:txBody>
          <a:bodyPr/>
          <a:lstStyle/>
          <a:p>
            <a:r>
              <a:t>Title Text</a:t>
            </a:r>
          </a:p>
        </p:txBody>
      </p:sp>
      <p:sp>
        <p:nvSpPr>
          <p:cNvPr id="73" name="Body Level One…"/>
          <p:cNvSpPr txBox="1">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Body Level One</a:t>
            </a:r>
          </a:p>
          <a:p>
            <a:pPr lvl="1"/>
            <a:r>
              <a:t>Body Level Two</a:t>
            </a:r>
          </a:p>
          <a:p>
            <a:pPr lvl="2"/>
            <a:r>
              <a:t>Body Level Three</a:t>
            </a:r>
          </a:p>
          <a:p>
            <a:pPr lvl="3"/>
            <a:r>
              <a:t>Body Level Four</a:t>
            </a:r>
          </a:p>
          <a:p>
            <a:pPr lvl="4"/>
            <a:r>
              <a:t>Body Level Five</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mp; Bullets Alt">
    <p:spTree>
      <p:nvGrpSpPr>
        <p:cNvPr id="1" name=""/>
        <p:cNvGrpSpPr/>
        <p:nvPr/>
      </p:nvGrpSpPr>
      <p:grpSpPr>
        <a:xfrm>
          <a:off x="0" y="0"/>
          <a:ext cx="0" cy="0"/>
          <a:chOff x="0" y="0"/>
          <a:chExt cx="0" cy="0"/>
        </a:xfrm>
      </p:grpSpPr>
      <p:sp>
        <p:nvSpPr>
          <p:cNvPr id="81" name="Text"/>
          <p:cNvSpPr txBox="1">
            <a:spLocks noGrp="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a:t>
            </a:r>
          </a:p>
        </p:txBody>
      </p:sp>
      <p:sp>
        <p:nvSpPr>
          <p:cNvPr id="82" name="Title Text"/>
          <p:cNvSpPr txBox="1">
            <a:spLocks noGrp="1"/>
          </p:cNvSpPr>
          <p:nvPr>
            <p:ph type="title"/>
          </p:nvPr>
        </p:nvSpPr>
        <p:spPr>
          <a:prstGeom prst="rect">
            <a:avLst/>
          </a:prstGeom>
        </p:spPr>
        <p:txBody>
          <a:bodyPr/>
          <a:lstStyle/>
          <a:p>
            <a:r>
              <a:t>Title Text</a:t>
            </a:r>
          </a:p>
        </p:txBody>
      </p:sp>
      <p:sp>
        <p:nvSpPr>
          <p:cNvPr id="83" name="Body Level One…"/>
          <p:cNvSpPr txBox="1">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Body Level One</a:t>
            </a:r>
          </a:p>
          <a:p>
            <a:pPr lvl="1"/>
            <a:r>
              <a:t>Body Level Two</a:t>
            </a:r>
          </a:p>
          <a:p>
            <a:pPr lvl="2"/>
            <a:r>
              <a:t>Body Level Three</a:t>
            </a:r>
          </a:p>
          <a:p>
            <a:pPr lvl="3"/>
            <a:r>
              <a:t>Body Level Four</a:t>
            </a:r>
          </a:p>
          <a:p>
            <a:pPr lvl="4"/>
            <a:r>
              <a:t>Body Level Five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Bullets &amp; Photo">
    <p:bg>
      <p:bgPr>
        <a:solidFill>
          <a:srgbClr val="222222"/>
        </a:solidFill>
        <a:effectLst/>
      </p:bgPr>
    </p:bg>
    <p:spTree>
      <p:nvGrpSpPr>
        <p:cNvPr id="1" name=""/>
        <p:cNvGrpSpPr/>
        <p:nvPr/>
      </p:nvGrpSpPr>
      <p:grpSpPr>
        <a:xfrm>
          <a:off x="0" y="0"/>
          <a:ext cx="0" cy="0"/>
          <a:chOff x="0" y="0"/>
          <a:chExt cx="0" cy="0"/>
        </a:xfrm>
      </p:grpSpPr>
      <p:sp>
        <p:nvSpPr>
          <p:cNvPr id="91" name="Text"/>
          <p:cNvSpPr txBox="1">
            <a:spLocks noGrp="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a:t>
            </a:r>
          </a:p>
        </p:txBody>
      </p:sp>
      <p:sp>
        <p:nvSpPr>
          <p:cNvPr id="92" name="Image"/>
          <p:cNvSpPr>
            <a:spLocks noGrp="1"/>
          </p:cNvSpPr>
          <p:nvPr>
            <p:ph type="pic" idx="14"/>
          </p:nvPr>
        </p:nvSpPr>
        <p:spPr>
          <a:xfrm>
            <a:off x="6665377" y="1219200"/>
            <a:ext cx="7445457" cy="8216900"/>
          </a:xfrm>
          <a:prstGeom prst="rect">
            <a:avLst/>
          </a:prstGeom>
        </p:spPr>
        <p:txBody>
          <a:bodyPr lIns="91439" tIns="45719" rIns="91439" bIns="45719">
            <a:noAutofit/>
          </a:bodyPr>
          <a:lstStyle/>
          <a:p>
            <a:endParaRPr/>
          </a:p>
        </p:txBody>
      </p:sp>
      <p:sp>
        <p:nvSpPr>
          <p:cNvPr id="93" name="Title Text"/>
          <p:cNvSpPr txBox="1">
            <a:spLocks noGrp="1"/>
          </p:cNvSpPr>
          <p:nvPr>
            <p:ph type="title"/>
          </p:nvPr>
        </p:nvSpPr>
        <p:spPr>
          <a:xfrm>
            <a:off x="406400" y="1536700"/>
            <a:ext cx="6299200" cy="723900"/>
          </a:xfrm>
          <a:prstGeom prst="rect">
            <a:avLst/>
          </a:prstGeom>
        </p:spPr>
        <p:txBody>
          <a:bodyPr/>
          <a:lstStyle/>
          <a:p>
            <a:r>
              <a:t>Title Text</a:t>
            </a:r>
          </a:p>
        </p:txBody>
      </p:sp>
      <p:sp>
        <p:nvSpPr>
          <p:cNvPr id="94" name="Body Level One…"/>
          <p:cNvSpPr txBox="1">
            <a:spLocks noGrp="1"/>
          </p:cNvSpPr>
          <p:nvPr>
            <p:ph type="body" sz="half" idx="1"/>
          </p:nvPr>
        </p:nvSpPr>
        <p:spPr>
          <a:xfrm>
            <a:off x="406400" y="2743200"/>
            <a:ext cx="6299200" cy="6108700"/>
          </a:xfrm>
          <a:prstGeom prst="rect">
            <a:avLst/>
          </a:prstGeom>
        </p:spPr>
        <p:txBody>
          <a:bodyPr/>
          <a:lstStyle>
            <a:lvl1pPr>
              <a:buClr>
                <a:schemeClr val="accent1"/>
              </a:buClr>
              <a:buChar char="▸"/>
              <a:defRPr sz="2800"/>
            </a:lvl1pPr>
            <a:lvl2pPr>
              <a:buClr>
                <a:schemeClr val="accent1"/>
              </a:buClr>
              <a:buChar char="▸"/>
              <a:defRPr sz="2800"/>
            </a:lvl2pPr>
            <a:lvl3pPr>
              <a:buClr>
                <a:schemeClr val="accent1"/>
              </a:buClr>
              <a:buChar char="▸"/>
              <a:defRPr sz="2800"/>
            </a:lvl3pPr>
            <a:lvl4pPr>
              <a:buClr>
                <a:schemeClr val="accent1"/>
              </a:buClr>
              <a:buChar char="▸"/>
              <a:defRPr sz="2800"/>
            </a:lvl4pPr>
            <a:lvl5pPr>
              <a:buClr>
                <a:schemeClr val="accent1"/>
              </a:buClr>
              <a:buChar char="▸"/>
              <a:defRPr sz="2800"/>
            </a:lvl5pPr>
          </a:lstStyle>
          <a:p>
            <a:r>
              <a:t>Body Level One</a:t>
            </a:r>
          </a:p>
          <a:p>
            <a:pPr lvl="1"/>
            <a:r>
              <a:t>Body Level Two</a:t>
            </a:r>
          </a:p>
          <a:p>
            <a:pPr lvl="2"/>
            <a:r>
              <a:t>Body Level Three</a:t>
            </a:r>
          </a:p>
          <a:p>
            <a:pPr lvl="3"/>
            <a:r>
              <a:t>Body Level Four</a:t>
            </a:r>
          </a:p>
          <a:p>
            <a:pPr lvl="4"/>
            <a:r>
              <a:t>Body Level Five</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Line"/>
          <p:cNvSpPr/>
          <p:nvPr/>
        </p:nvSpPr>
        <p:spPr>
          <a:xfrm flipV="1">
            <a:off x="406400" y="993160"/>
            <a:ext cx="12192000" cy="263"/>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3" name="Title Text"/>
          <p:cNvSpPr txBox="1">
            <a:spLocks noGrp="1"/>
          </p:cNvSpPr>
          <p:nvPr>
            <p:ph type="title"/>
          </p:nvPr>
        </p:nvSpPr>
        <p:spPr>
          <a:xfrm>
            <a:off x="406400" y="1536700"/>
            <a:ext cx="12192000" cy="723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p>
            <a:r>
              <a:t>Title Text</a:t>
            </a:r>
          </a:p>
        </p:txBody>
      </p:sp>
      <p:sp>
        <p:nvSpPr>
          <p:cNvPr id="4" name="Body Level One…"/>
          <p:cNvSpPr txBox="1">
            <a:spLocks noGrp="1"/>
          </p:cNvSpPr>
          <p:nvPr>
            <p:ph type="body" idx="1"/>
          </p:nvPr>
        </p:nvSpPr>
        <p:spPr>
          <a:xfrm>
            <a:off x="406400" y="2743200"/>
            <a:ext cx="12192000" cy="6108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2186622" y="431800"/>
            <a:ext cx="406897" cy="457200"/>
          </a:xfrm>
          <a:prstGeom prst="rect">
            <a:avLst/>
          </a:prstGeom>
          <a:ln w="12700">
            <a:miter lim="400000"/>
          </a:ln>
        </p:spPr>
        <p:txBody>
          <a:bodyPr wrap="none" lIns="50800" tIns="50800" rIns="50800" bIns="50800">
            <a:spAutoFit/>
          </a:bodyPr>
          <a:lstStyle>
            <a:lvl1pPr algn="r">
              <a:lnSpc>
                <a:spcPct val="80000"/>
              </a:lnSpc>
              <a:spcBef>
                <a:spcPts val="0"/>
              </a:spcBef>
              <a:defRPr sz="2400">
                <a:latin typeface="DIN Alternate"/>
                <a:ea typeface="DIN Alternate"/>
                <a:cs typeface="DIN Alternate"/>
                <a:sym typeface="DIN Alternate"/>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xmlns:p14="http://schemas.microsoft.com/office/powerpoint/2010/main" spd="med"/>
  <p:txStyles>
    <p:titleStyle>
      <a:lvl1pPr marL="0" marR="0" indent="0" algn="l" defTabSz="584200" rtl="0" latinLnBrk="0">
        <a:lnSpc>
          <a:spcPct val="80000"/>
        </a:lnSpc>
        <a:spcBef>
          <a:spcPts val="2800"/>
        </a:spcBef>
        <a:spcAft>
          <a:spcPts val="0"/>
        </a:spcAft>
        <a:buClrTx/>
        <a:buSzTx/>
        <a:buFontTx/>
        <a:buNone/>
        <a:tabLst/>
        <a:defRPr sz="6000" b="0" i="0" u="none" strike="noStrike" cap="all" spc="0" baseline="0">
          <a:solidFill>
            <a:schemeClr val="accent1"/>
          </a:solidFill>
          <a:uFillTx/>
          <a:latin typeface="+mn-lt"/>
          <a:ea typeface="+mn-ea"/>
          <a:cs typeface="+mn-cs"/>
          <a:sym typeface="DIN Condensed"/>
        </a:defRPr>
      </a:lvl1pPr>
      <a:lvl2pPr marL="0" marR="0" indent="0" algn="l" defTabSz="584200" rtl="0" latinLnBrk="0">
        <a:lnSpc>
          <a:spcPct val="80000"/>
        </a:lnSpc>
        <a:spcBef>
          <a:spcPts val="2800"/>
        </a:spcBef>
        <a:spcAft>
          <a:spcPts val="0"/>
        </a:spcAft>
        <a:buClrTx/>
        <a:buSzTx/>
        <a:buFontTx/>
        <a:buNone/>
        <a:tabLst/>
        <a:defRPr sz="6000" b="0" i="0" u="none" strike="noStrike" cap="all" spc="0" baseline="0">
          <a:solidFill>
            <a:schemeClr val="accent1"/>
          </a:solidFill>
          <a:uFillTx/>
          <a:latin typeface="+mn-lt"/>
          <a:ea typeface="+mn-ea"/>
          <a:cs typeface="+mn-cs"/>
          <a:sym typeface="DIN Condensed"/>
        </a:defRPr>
      </a:lvl2pPr>
      <a:lvl3pPr marL="0" marR="0" indent="0" algn="l" defTabSz="584200" rtl="0" latinLnBrk="0">
        <a:lnSpc>
          <a:spcPct val="80000"/>
        </a:lnSpc>
        <a:spcBef>
          <a:spcPts val="2800"/>
        </a:spcBef>
        <a:spcAft>
          <a:spcPts val="0"/>
        </a:spcAft>
        <a:buClrTx/>
        <a:buSzTx/>
        <a:buFontTx/>
        <a:buNone/>
        <a:tabLst/>
        <a:defRPr sz="6000" b="0" i="0" u="none" strike="noStrike" cap="all" spc="0" baseline="0">
          <a:solidFill>
            <a:schemeClr val="accent1"/>
          </a:solidFill>
          <a:uFillTx/>
          <a:latin typeface="+mn-lt"/>
          <a:ea typeface="+mn-ea"/>
          <a:cs typeface="+mn-cs"/>
          <a:sym typeface="DIN Condensed"/>
        </a:defRPr>
      </a:lvl3pPr>
      <a:lvl4pPr marL="0" marR="0" indent="0" algn="l" defTabSz="584200" rtl="0" latinLnBrk="0">
        <a:lnSpc>
          <a:spcPct val="80000"/>
        </a:lnSpc>
        <a:spcBef>
          <a:spcPts val="2800"/>
        </a:spcBef>
        <a:spcAft>
          <a:spcPts val="0"/>
        </a:spcAft>
        <a:buClrTx/>
        <a:buSzTx/>
        <a:buFontTx/>
        <a:buNone/>
        <a:tabLst/>
        <a:defRPr sz="6000" b="0" i="0" u="none" strike="noStrike" cap="all" spc="0" baseline="0">
          <a:solidFill>
            <a:schemeClr val="accent1"/>
          </a:solidFill>
          <a:uFillTx/>
          <a:latin typeface="+mn-lt"/>
          <a:ea typeface="+mn-ea"/>
          <a:cs typeface="+mn-cs"/>
          <a:sym typeface="DIN Condensed"/>
        </a:defRPr>
      </a:lvl4pPr>
      <a:lvl5pPr marL="0" marR="0" indent="0" algn="l" defTabSz="584200" rtl="0" latinLnBrk="0">
        <a:lnSpc>
          <a:spcPct val="80000"/>
        </a:lnSpc>
        <a:spcBef>
          <a:spcPts val="2800"/>
        </a:spcBef>
        <a:spcAft>
          <a:spcPts val="0"/>
        </a:spcAft>
        <a:buClrTx/>
        <a:buSzTx/>
        <a:buFontTx/>
        <a:buNone/>
        <a:tabLst/>
        <a:defRPr sz="6000" b="0" i="0" u="none" strike="noStrike" cap="all" spc="0" baseline="0">
          <a:solidFill>
            <a:schemeClr val="accent1"/>
          </a:solidFill>
          <a:uFillTx/>
          <a:latin typeface="+mn-lt"/>
          <a:ea typeface="+mn-ea"/>
          <a:cs typeface="+mn-cs"/>
          <a:sym typeface="DIN Condensed"/>
        </a:defRPr>
      </a:lvl5pPr>
      <a:lvl6pPr marL="0" marR="0" indent="0" algn="l" defTabSz="584200" rtl="0" latinLnBrk="0">
        <a:lnSpc>
          <a:spcPct val="80000"/>
        </a:lnSpc>
        <a:spcBef>
          <a:spcPts val="2800"/>
        </a:spcBef>
        <a:spcAft>
          <a:spcPts val="0"/>
        </a:spcAft>
        <a:buClrTx/>
        <a:buSzTx/>
        <a:buFontTx/>
        <a:buNone/>
        <a:tabLst/>
        <a:defRPr sz="6000" b="0" i="0" u="none" strike="noStrike" cap="all" spc="0" baseline="0">
          <a:solidFill>
            <a:schemeClr val="accent1"/>
          </a:solidFill>
          <a:uFillTx/>
          <a:latin typeface="+mn-lt"/>
          <a:ea typeface="+mn-ea"/>
          <a:cs typeface="+mn-cs"/>
          <a:sym typeface="DIN Condensed"/>
        </a:defRPr>
      </a:lvl6pPr>
      <a:lvl7pPr marL="0" marR="0" indent="0" algn="l" defTabSz="584200" rtl="0" latinLnBrk="0">
        <a:lnSpc>
          <a:spcPct val="80000"/>
        </a:lnSpc>
        <a:spcBef>
          <a:spcPts val="2800"/>
        </a:spcBef>
        <a:spcAft>
          <a:spcPts val="0"/>
        </a:spcAft>
        <a:buClrTx/>
        <a:buSzTx/>
        <a:buFontTx/>
        <a:buNone/>
        <a:tabLst/>
        <a:defRPr sz="6000" b="0" i="0" u="none" strike="noStrike" cap="all" spc="0" baseline="0">
          <a:solidFill>
            <a:schemeClr val="accent1"/>
          </a:solidFill>
          <a:uFillTx/>
          <a:latin typeface="+mn-lt"/>
          <a:ea typeface="+mn-ea"/>
          <a:cs typeface="+mn-cs"/>
          <a:sym typeface="DIN Condensed"/>
        </a:defRPr>
      </a:lvl7pPr>
      <a:lvl8pPr marL="0" marR="0" indent="0" algn="l" defTabSz="584200" rtl="0" latinLnBrk="0">
        <a:lnSpc>
          <a:spcPct val="80000"/>
        </a:lnSpc>
        <a:spcBef>
          <a:spcPts val="2800"/>
        </a:spcBef>
        <a:spcAft>
          <a:spcPts val="0"/>
        </a:spcAft>
        <a:buClrTx/>
        <a:buSzTx/>
        <a:buFontTx/>
        <a:buNone/>
        <a:tabLst/>
        <a:defRPr sz="6000" b="0" i="0" u="none" strike="noStrike" cap="all" spc="0" baseline="0">
          <a:solidFill>
            <a:schemeClr val="accent1"/>
          </a:solidFill>
          <a:uFillTx/>
          <a:latin typeface="+mn-lt"/>
          <a:ea typeface="+mn-ea"/>
          <a:cs typeface="+mn-cs"/>
          <a:sym typeface="DIN Condensed"/>
        </a:defRPr>
      </a:lvl8pPr>
      <a:lvl9pPr marL="0" marR="0" indent="0" algn="l" defTabSz="584200" rtl="0" latinLnBrk="0">
        <a:lnSpc>
          <a:spcPct val="80000"/>
        </a:lnSpc>
        <a:spcBef>
          <a:spcPts val="2800"/>
        </a:spcBef>
        <a:spcAft>
          <a:spcPts val="0"/>
        </a:spcAft>
        <a:buClrTx/>
        <a:buSzTx/>
        <a:buFontTx/>
        <a:buNone/>
        <a:tabLst/>
        <a:defRPr sz="6000" b="0" i="0" u="none" strike="noStrike" cap="all" spc="0" baseline="0">
          <a:solidFill>
            <a:schemeClr val="accent1"/>
          </a:solidFill>
          <a:uFillTx/>
          <a:latin typeface="+mn-lt"/>
          <a:ea typeface="+mn-ea"/>
          <a:cs typeface="+mn-cs"/>
          <a:sym typeface="DIN Condensed"/>
        </a:defRPr>
      </a:lvl9pPr>
    </p:titleStyle>
    <p:bodyStyle>
      <a:lvl1pPr marL="444500" marR="0" indent="-444500" algn="l" defTabSz="584200" rtl="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solidFill>
            <a:srgbClr val="838787"/>
          </a:solidFill>
          <a:uFillTx/>
          <a:latin typeface="Avenir Next Medium"/>
          <a:ea typeface="Avenir Next Medium"/>
          <a:cs typeface="Avenir Next Medium"/>
          <a:sym typeface="Avenir Next Medium"/>
        </a:defRPr>
      </a:lvl1pPr>
      <a:lvl2pPr marL="889000" marR="0" indent="-444500" algn="l" defTabSz="584200" rtl="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solidFill>
            <a:srgbClr val="838787"/>
          </a:solidFill>
          <a:uFillTx/>
          <a:latin typeface="Avenir Next Medium"/>
          <a:ea typeface="Avenir Next Medium"/>
          <a:cs typeface="Avenir Next Medium"/>
          <a:sym typeface="Avenir Next Medium"/>
        </a:defRPr>
      </a:lvl2pPr>
      <a:lvl3pPr marL="1333500" marR="0" indent="-444500" algn="l" defTabSz="584200" rtl="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solidFill>
            <a:srgbClr val="838787"/>
          </a:solidFill>
          <a:uFillTx/>
          <a:latin typeface="Avenir Next Medium"/>
          <a:ea typeface="Avenir Next Medium"/>
          <a:cs typeface="Avenir Next Medium"/>
          <a:sym typeface="Avenir Next Medium"/>
        </a:defRPr>
      </a:lvl3pPr>
      <a:lvl4pPr marL="1778000" marR="0" indent="-444500" algn="l" defTabSz="584200" rtl="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solidFill>
            <a:srgbClr val="838787"/>
          </a:solidFill>
          <a:uFillTx/>
          <a:latin typeface="Avenir Next Medium"/>
          <a:ea typeface="Avenir Next Medium"/>
          <a:cs typeface="Avenir Next Medium"/>
          <a:sym typeface="Avenir Next Medium"/>
        </a:defRPr>
      </a:lvl4pPr>
      <a:lvl5pPr marL="2222500" marR="0" indent="-444500" algn="l" defTabSz="584200" rtl="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solidFill>
            <a:srgbClr val="838787"/>
          </a:solidFill>
          <a:uFillTx/>
          <a:latin typeface="Avenir Next Medium"/>
          <a:ea typeface="Avenir Next Medium"/>
          <a:cs typeface="Avenir Next Medium"/>
          <a:sym typeface="Avenir Next Medium"/>
        </a:defRPr>
      </a:lvl5pPr>
      <a:lvl6pPr marL="2667000" marR="0" indent="-444500" algn="l" defTabSz="584200" rtl="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solidFill>
            <a:srgbClr val="838787"/>
          </a:solidFill>
          <a:uFillTx/>
          <a:latin typeface="Avenir Next Medium"/>
          <a:ea typeface="Avenir Next Medium"/>
          <a:cs typeface="Avenir Next Medium"/>
          <a:sym typeface="Avenir Next Medium"/>
        </a:defRPr>
      </a:lvl6pPr>
      <a:lvl7pPr marL="3111500" marR="0" indent="-444500" algn="l" defTabSz="584200" rtl="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solidFill>
            <a:srgbClr val="838787"/>
          </a:solidFill>
          <a:uFillTx/>
          <a:latin typeface="Avenir Next Medium"/>
          <a:ea typeface="Avenir Next Medium"/>
          <a:cs typeface="Avenir Next Medium"/>
          <a:sym typeface="Avenir Next Medium"/>
        </a:defRPr>
      </a:lvl7pPr>
      <a:lvl8pPr marL="3556000" marR="0" indent="-444500" algn="l" defTabSz="584200" rtl="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solidFill>
            <a:srgbClr val="838787"/>
          </a:solidFill>
          <a:uFillTx/>
          <a:latin typeface="Avenir Next Medium"/>
          <a:ea typeface="Avenir Next Medium"/>
          <a:cs typeface="Avenir Next Medium"/>
          <a:sym typeface="Avenir Next Medium"/>
        </a:defRPr>
      </a:lvl8pPr>
      <a:lvl9pPr marL="4000500" marR="0" indent="-444500" algn="l" defTabSz="584200" rtl="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solidFill>
            <a:srgbClr val="838787"/>
          </a:solidFill>
          <a:uFillTx/>
          <a:latin typeface="Avenir Next Medium"/>
          <a:ea typeface="Avenir Next Medium"/>
          <a:cs typeface="Avenir Next Medium"/>
          <a:sym typeface="Avenir Next Medium"/>
        </a:defRPr>
      </a:lvl9pPr>
    </p:bodyStyle>
    <p:otherStyle>
      <a:lvl1pPr marL="0" marR="0" indent="0" algn="r" defTabSz="584200" latinLnBrk="0">
        <a:lnSpc>
          <a:spcPct val="8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DIN Alternate"/>
        </a:defRPr>
      </a:lvl1pPr>
      <a:lvl2pPr marL="0" marR="0" indent="228600" algn="r" defTabSz="584200" latinLnBrk="0">
        <a:lnSpc>
          <a:spcPct val="8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DIN Alternate"/>
        </a:defRPr>
      </a:lvl2pPr>
      <a:lvl3pPr marL="0" marR="0" indent="457200" algn="r" defTabSz="584200" latinLnBrk="0">
        <a:lnSpc>
          <a:spcPct val="8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DIN Alternate"/>
        </a:defRPr>
      </a:lvl3pPr>
      <a:lvl4pPr marL="0" marR="0" indent="685800" algn="r" defTabSz="584200" latinLnBrk="0">
        <a:lnSpc>
          <a:spcPct val="8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DIN Alternate"/>
        </a:defRPr>
      </a:lvl4pPr>
      <a:lvl5pPr marL="0" marR="0" indent="914400" algn="r" defTabSz="584200" latinLnBrk="0">
        <a:lnSpc>
          <a:spcPct val="8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DIN Alternate"/>
        </a:defRPr>
      </a:lvl5pPr>
      <a:lvl6pPr marL="0" marR="0" indent="1143000" algn="r" defTabSz="584200" latinLnBrk="0">
        <a:lnSpc>
          <a:spcPct val="8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DIN Alternate"/>
        </a:defRPr>
      </a:lvl6pPr>
      <a:lvl7pPr marL="0" marR="0" indent="1371600" algn="r" defTabSz="584200" latinLnBrk="0">
        <a:lnSpc>
          <a:spcPct val="8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DIN Alternate"/>
        </a:defRPr>
      </a:lvl7pPr>
      <a:lvl8pPr marL="0" marR="0" indent="1600200" algn="r" defTabSz="584200" latinLnBrk="0">
        <a:lnSpc>
          <a:spcPct val="8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DIN Alternate"/>
        </a:defRPr>
      </a:lvl8pPr>
      <a:lvl9pPr marL="0" marR="0" indent="1828800" algn="r" defTabSz="584200" latinLnBrk="0">
        <a:lnSpc>
          <a:spcPct val="8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DIN Alternat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Proverbs"/>
          <p:cNvSpPr txBox="1">
            <a:spLocks noGrp="1"/>
          </p:cNvSpPr>
          <p:nvPr>
            <p:ph type="ctrTitle"/>
          </p:nvPr>
        </p:nvSpPr>
        <p:spPr>
          <a:prstGeom prst="rect">
            <a:avLst/>
          </a:prstGeom>
        </p:spPr>
        <p:txBody>
          <a:bodyPr/>
          <a:lstStyle/>
          <a:p>
            <a:r>
              <a:t>Proverbs</a:t>
            </a:r>
          </a:p>
        </p:txBody>
      </p:sp>
      <p:sp>
        <p:nvSpPr>
          <p:cNvPr id="186" name="Growing in wisdom"/>
          <p:cNvSpPr txBox="1">
            <a:spLocks noGrp="1"/>
          </p:cNvSpPr>
          <p:nvPr>
            <p:ph type="subTitle" sz="quarter" idx="1"/>
          </p:nvPr>
        </p:nvSpPr>
        <p:spPr>
          <a:prstGeom prst="rect">
            <a:avLst/>
          </a:prstGeom>
        </p:spPr>
        <p:txBody>
          <a:bodyPr/>
          <a:lstStyle/>
          <a:p>
            <a:r>
              <a:t>Growing in wisdom</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and that you may tell in the hearing of your son and of your grandson how I have dealt harshly with the Egyptians and what signs I have done among them, that you may know that I am the Lord.”       Exodus 10:2"/>
          <p:cNvSpPr txBox="1"/>
          <p:nvPr/>
        </p:nvSpPr>
        <p:spPr>
          <a:xfrm>
            <a:off x="235077" y="3943167"/>
            <a:ext cx="102592" cy="8258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6700">
                <a:solidFill>
                  <a:srgbClr val="FFFFFF"/>
                </a:solidFill>
              </a:defRPr>
            </a:pPr>
            <a:endParaRPr sz="4700" i="1" dirty="0">
              <a:latin typeface="Avenir Next"/>
              <a:ea typeface="Avenir Next"/>
              <a:cs typeface="Avenir Next"/>
              <a:sym typeface="Avenir Next"/>
            </a:endParaRPr>
          </a:p>
        </p:txBody>
      </p:sp>
      <p:sp>
        <p:nvSpPr>
          <p:cNvPr id="3" name="TextBox 2"/>
          <p:cNvSpPr txBox="1"/>
          <p:nvPr/>
        </p:nvSpPr>
        <p:spPr>
          <a:xfrm>
            <a:off x="235077" y="1407247"/>
            <a:ext cx="12769723" cy="73199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defRPr sz="6700">
                <a:solidFill>
                  <a:srgbClr val="FFFFFF"/>
                </a:solidFill>
              </a:defRPr>
            </a:pPr>
            <a:r>
              <a:rPr lang="en-US" dirty="0"/>
              <a:t>“and that you may tell in the hearing of your son and of your grandson how I have dealt harshly with the Egyptians and what signs I have done among them, that you may know that I am the Lord.”     </a:t>
            </a:r>
            <a:r>
              <a:rPr lang="en-US" sz="3600" i="1" dirty="0">
                <a:latin typeface="Avenir Next"/>
                <a:ea typeface="Avenir Next"/>
                <a:cs typeface="Avenir Next"/>
                <a:sym typeface="Avenir Next"/>
              </a:rPr>
              <a:t>  Exodus 10:2</a:t>
            </a:r>
            <a:endParaRPr lang="en-US" sz="3600" i="1" dirty="0">
              <a:latin typeface="Avenir Next"/>
              <a:ea typeface="Avenir Next"/>
              <a:cs typeface="Avenir Next"/>
              <a:sym typeface="Avenir Next"/>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Oh give thanks to the Lord; call upon his name;…"/>
          <p:cNvSpPr txBox="1"/>
          <p:nvPr/>
        </p:nvSpPr>
        <p:spPr>
          <a:xfrm>
            <a:off x="471905" y="342900"/>
            <a:ext cx="12568990" cy="9067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600">
                <a:solidFill>
                  <a:srgbClr val="FFFFFF"/>
                </a:solidFill>
              </a:defRPr>
            </a:pPr>
            <a:r>
              <a:t>Oh give thanks to the Lord; call upon his name;</a:t>
            </a:r>
          </a:p>
          <a:p>
            <a:pPr>
              <a:defRPr sz="3600">
                <a:solidFill>
                  <a:srgbClr val="FFFFFF"/>
                </a:solidFill>
              </a:defRPr>
            </a:pPr>
            <a:r>
              <a:rPr u="sng"/>
              <a:t>make known his deeds among the peoples</a:t>
            </a:r>
            <a:r>
              <a:t>!</a:t>
            </a:r>
          </a:p>
          <a:p>
            <a:pPr>
              <a:defRPr sz="3600">
                <a:solidFill>
                  <a:srgbClr val="FFFFFF"/>
                </a:solidFill>
              </a:defRPr>
            </a:pPr>
            <a:r>
              <a:t>Sing to him, sing praises to him;</a:t>
            </a:r>
          </a:p>
          <a:p>
            <a:pPr>
              <a:defRPr sz="3600">
                <a:solidFill>
                  <a:srgbClr val="FFFFFF"/>
                </a:solidFill>
              </a:defRPr>
            </a:pPr>
            <a:r>
              <a:rPr u="sng"/>
              <a:t>tell of all his wondrous works</a:t>
            </a:r>
            <a:r>
              <a:t>!</a:t>
            </a:r>
          </a:p>
          <a:p>
            <a:pPr>
              <a:defRPr sz="3600">
                <a:solidFill>
                  <a:srgbClr val="FFFFFF"/>
                </a:solidFill>
              </a:defRPr>
            </a:pPr>
            <a:r>
              <a:t>Glory in his holy name;</a:t>
            </a:r>
          </a:p>
          <a:p>
            <a:pPr>
              <a:defRPr sz="3600">
                <a:solidFill>
                  <a:srgbClr val="FFFFFF"/>
                </a:solidFill>
              </a:defRPr>
            </a:pPr>
            <a:r>
              <a:t>let the hearts of those who seek the Lord rejoice!</a:t>
            </a:r>
          </a:p>
          <a:p>
            <a:pPr>
              <a:defRPr sz="3600">
                <a:solidFill>
                  <a:srgbClr val="FFFFFF"/>
                </a:solidFill>
              </a:defRPr>
            </a:pPr>
            <a:r>
              <a:t>Seek the Lord and his strength;</a:t>
            </a:r>
          </a:p>
          <a:p>
            <a:pPr>
              <a:defRPr sz="3600">
                <a:solidFill>
                  <a:srgbClr val="FFFFFF"/>
                </a:solidFill>
              </a:defRPr>
            </a:pPr>
            <a:r>
              <a:t>seek his presence continually!</a:t>
            </a:r>
          </a:p>
          <a:p>
            <a:pPr>
              <a:defRPr sz="3600">
                <a:solidFill>
                  <a:srgbClr val="FFFFFF"/>
                </a:solidFill>
              </a:defRPr>
            </a:pPr>
            <a:r>
              <a:t>Remember the wondrous works that he has done,</a:t>
            </a:r>
          </a:p>
          <a:p>
            <a:pPr>
              <a:defRPr sz="3600">
                <a:solidFill>
                  <a:srgbClr val="FFFFFF"/>
                </a:solidFill>
              </a:defRPr>
            </a:pPr>
            <a:r>
              <a:t>his miracles, and the judgments he uttered,     </a:t>
            </a:r>
            <a:r>
              <a:rPr sz="2800" i="1">
                <a:latin typeface="Avenir Next"/>
                <a:ea typeface="Avenir Next"/>
                <a:cs typeface="Avenir Next"/>
                <a:sym typeface="Avenir Next"/>
              </a:rPr>
              <a:t>Psalm 105:</a:t>
            </a:r>
            <a:r>
              <a:rPr sz="2800"/>
              <a:t>1-5</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I will open my mouth in a parable;…"/>
          <p:cNvSpPr txBox="1"/>
          <p:nvPr/>
        </p:nvSpPr>
        <p:spPr>
          <a:xfrm>
            <a:off x="150621" y="520700"/>
            <a:ext cx="12094656" cy="843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500">
                <a:solidFill>
                  <a:srgbClr val="FFFFFF"/>
                </a:solidFill>
                <a:latin typeface="Avenir Next"/>
                <a:ea typeface="Avenir Next"/>
                <a:cs typeface="Avenir Next"/>
                <a:sym typeface="Avenir Next"/>
              </a:defRPr>
            </a:pPr>
            <a:r>
              <a:t>I will open my mouth in a parable;</a:t>
            </a:r>
          </a:p>
          <a:p>
            <a:pPr>
              <a:defRPr sz="4500">
                <a:solidFill>
                  <a:srgbClr val="FFFFFF"/>
                </a:solidFill>
                <a:latin typeface="Avenir Next"/>
                <a:ea typeface="Avenir Next"/>
                <a:cs typeface="Avenir Next"/>
                <a:sym typeface="Avenir Next"/>
              </a:defRPr>
            </a:pPr>
            <a:r>
              <a:t>I will utter dark sayings from of old,</a:t>
            </a:r>
          </a:p>
          <a:p>
            <a:pPr>
              <a:defRPr sz="4500">
                <a:solidFill>
                  <a:srgbClr val="FFFFFF"/>
                </a:solidFill>
                <a:latin typeface="Avenir Next"/>
                <a:ea typeface="Avenir Next"/>
                <a:cs typeface="Avenir Next"/>
                <a:sym typeface="Avenir Next"/>
              </a:defRPr>
            </a:pPr>
            <a:r>
              <a:t>things that we have heard and known,</a:t>
            </a:r>
          </a:p>
          <a:p>
            <a:pPr>
              <a:defRPr sz="4500">
                <a:solidFill>
                  <a:srgbClr val="FFFFFF"/>
                </a:solidFill>
                <a:latin typeface="Avenir Next"/>
                <a:ea typeface="Avenir Next"/>
                <a:cs typeface="Avenir Next"/>
                <a:sym typeface="Avenir Next"/>
              </a:defRPr>
            </a:pPr>
            <a:r>
              <a:t>that our fathers have told us.</a:t>
            </a:r>
          </a:p>
          <a:p>
            <a:pPr>
              <a:defRPr sz="4500">
                <a:solidFill>
                  <a:srgbClr val="FFFFFF"/>
                </a:solidFill>
                <a:latin typeface="Avenir Next"/>
                <a:ea typeface="Avenir Next"/>
                <a:cs typeface="Avenir Next"/>
                <a:sym typeface="Avenir Next"/>
              </a:defRPr>
            </a:pPr>
            <a:r>
              <a:t>We will not hide them from their children,</a:t>
            </a:r>
          </a:p>
          <a:p>
            <a:pPr>
              <a:defRPr sz="4500">
                <a:solidFill>
                  <a:srgbClr val="FFFFFF"/>
                </a:solidFill>
                <a:latin typeface="Avenir Next"/>
                <a:ea typeface="Avenir Next"/>
                <a:cs typeface="Avenir Next"/>
                <a:sym typeface="Avenir Next"/>
              </a:defRPr>
            </a:pPr>
            <a:r>
              <a:t>but tell to the coming generation</a:t>
            </a:r>
          </a:p>
          <a:p>
            <a:pPr>
              <a:defRPr sz="4500">
                <a:solidFill>
                  <a:srgbClr val="FFFFFF"/>
                </a:solidFill>
                <a:latin typeface="Avenir Next"/>
                <a:ea typeface="Avenir Next"/>
                <a:cs typeface="Avenir Next"/>
                <a:sym typeface="Avenir Next"/>
              </a:defRPr>
            </a:pPr>
            <a:r>
              <a:t>the glorious deeds of the Lord, and his might,</a:t>
            </a:r>
          </a:p>
          <a:p>
            <a:pPr>
              <a:defRPr sz="4500">
                <a:solidFill>
                  <a:srgbClr val="FFFFFF"/>
                </a:solidFill>
                <a:latin typeface="Avenir Next"/>
                <a:ea typeface="Avenir Next"/>
                <a:cs typeface="Avenir Next"/>
                <a:sym typeface="Avenir Next"/>
              </a:defRPr>
            </a:pPr>
            <a:r>
              <a:t>and the wonders that he has done.  </a:t>
            </a:r>
            <a:r>
              <a:rPr sz="3600" i="1"/>
              <a:t>Psalm 78:2-4</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TORYTELLING"/>
          <p:cNvSpPr txBox="1">
            <a:spLocks noGrp="1"/>
          </p:cNvSpPr>
          <p:nvPr>
            <p:ph type="title"/>
          </p:nvPr>
        </p:nvSpPr>
        <p:spPr>
          <a:xfrm>
            <a:off x="825500" y="1905000"/>
            <a:ext cx="11836400" cy="2603500"/>
          </a:xfrm>
          <a:prstGeom prst="rect">
            <a:avLst/>
          </a:prstGeom>
        </p:spPr>
        <p:txBody>
          <a:bodyPr/>
          <a:lstStyle/>
          <a:p>
            <a:r>
              <a:t>STORYTELLING</a:t>
            </a:r>
          </a:p>
        </p:txBody>
      </p:sp>
      <p:sp>
        <p:nvSpPr>
          <p:cNvPr id="223" name="Mark 4:33-34"/>
          <p:cNvSpPr txBox="1">
            <a:spLocks noGrp="1"/>
          </p:cNvSpPr>
          <p:nvPr>
            <p:ph type="body" sz="quarter" idx="1"/>
          </p:nvPr>
        </p:nvSpPr>
        <p:spPr>
          <a:prstGeom prst="rect">
            <a:avLst/>
          </a:prstGeom>
        </p:spPr>
        <p:txBody>
          <a:bodyPr/>
          <a:lstStyle/>
          <a:p>
            <a:r>
              <a:t>Mark 4:33-34</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Mark 4:33-34 The Message"/>
          <p:cNvSpPr txBox="1">
            <a:spLocks noGrp="1"/>
          </p:cNvSpPr>
          <p:nvPr>
            <p:ph type="body" idx="13"/>
          </p:nvPr>
        </p:nvSpPr>
        <p:spPr>
          <a:xfrm>
            <a:off x="1270000" y="8788400"/>
            <a:ext cx="10464800" cy="558800"/>
          </a:xfrm>
          <a:prstGeom prst="rect">
            <a:avLst/>
          </a:prstGeom>
        </p:spPr>
        <p:txBody>
          <a:bodyPr/>
          <a:lstStyle>
            <a:lvl1pPr>
              <a:defRPr b="1"/>
            </a:lvl1pPr>
          </a:lstStyle>
          <a:p>
            <a:r>
              <a:t>–Mark 4:33-34 The Message</a:t>
            </a:r>
          </a:p>
        </p:txBody>
      </p:sp>
      <p:sp>
        <p:nvSpPr>
          <p:cNvPr id="226" name="“With many stories like these, he presented his message to them, fitting the stories to their experience and maturity. He was never without a story when he spoke. When he was alone with his disciples, he went over everything, sorting out the tangles, untying the knots.”"/>
          <p:cNvSpPr txBox="1">
            <a:spLocks noGrp="1"/>
          </p:cNvSpPr>
          <p:nvPr>
            <p:ph type="body" idx="14"/>
          </p:nvPr>
        </p:nvSpPr>
        <p:spPr>
          <a:xfrm>
            <a:off x="1270000" y="387349"/>
            <a:ext cx="10464800" cy="8102601"/>
          </a:xfrm>
          <a:prstGeom prst="rect">
            <a:avLst/>
          </a:prstGeom>
        </p:spPr>
        <p:txBody>
          <a:bodyPr/>
          <a:lstStyle>
            <a:lvl1pPr>
              <a:defRPr sz="5600" b="1"/>
            </a:lvl1pPr>
          </a:lstStyle>
          <a:p>
            <a:r>
              <a:t>“With many stories like these, he presented his message to them, fitting the stories to their experience and maturity. He was never without a story when he spoke. When he was alone with his disciples, he went over everything, sorting out the tangles, untying the knots.” </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To know wisdom and instruction,…"/>
          <p:cNvSpPr txBox="1"/>
          <p:nvPr/>
        </p:nvSpPr>
        <p:spPr>
          <a:xfrm>
            <a:off x="535177" y="406400"/>
            <a:ext cx="8438313" cy="8940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600" b="1">
                <a:solidFill>
                  <a:srgbClr val="FFFFFF"/>
                </a:solidFill>
                <a:latin typeface="Avenir Next"/>
                <a:ea typeface="Avenir Next"/>
                <a:cs typeface="Avenir Next"/>
                <a:sym typeface="Avenir Next"/>
              </a:defRPr>
            </a:pPr>
            <a:r>
              <a:t>To know wisdom and instruction,</a:t>
            </a:r>
          </a:p>
          <a:p>
            <a:pPr>
              <a:defRPr sz="2600" b="1">
                <a:solidFill>
                  <a:srgbClr val="FFFFFF"/>
                </a:solidFill>
                <a:latin typeface="Avenir Next"/>
                <a:ea typeface="Avenir Next"/>
                <a:cs typeface="Avenir Next"/>
                <a:sym typeface="Avenir Next"/>
              </a:defRPr>
            </a:pPr>
            <a:r>
              <a:t>to understand words of insight,</a:t>
            </a:r>
          </a:p>
          <a:p>
            <a:pPr>
              <a:defRPr sz="2600" b="1">
                <a:solidFill>
                  <a:srgbClr val="FFFFFF"/>
                </a:solidFill>
                <a:latin typeface="Avenir Next"/>
                <a:ea typeface="Avenir Next"/>
                <a:cs typeface="Avenir Next"/>
                <a:sym typeface="Avenir Next"/>
              </a:defRPr>
            </a:pPr>
            <a:r>
              <a:t>to receive instruction in wise dealing,</a:t>
            </a:r>
          </a:p>
          <a:p>
            <a:pPr>
              <a:defRPr sz="2600" b="1">
                <a:solidFill>
                  <a:srgbClr val="FFFFFF"/>
                </a:solidFill>
                <a:latin typeface="Avenir Next"/>
                <a:ea typeface="Avenir Next"/>
                <a:cs typeface="Avenir Next"/>
                <a:sym typeface="Avenir Next"/>
              </a:defRPr>
            </a:pPr>
            <a:r>
              <a:t>in righteousness, justice, and equity;</a:t>
            </a:r>
          </a:p>
          <a:p>
            <a:pPr>
              <a:defRPr sz="2600" b="1">
                <a:solidFill>
                  <a:srgbClr val="FFFFFF"/>
                </a:solidFill>
                <a:latin typeface="Avenir Next"/>
                <a:ea typeface="Avenir Next"/>
                <a:cs typeface="Avenir Next"/>
                <a:sym typeface="Avenir Next"/>
              </a:defRPr>
            </a:pPr>
            <a:r>
              <a:t>to give prudence to the simple,</a:t>
            </a:r>
          </a:p>
          <a:p>
            <a:pPr>
              <a:defRPr sz="2600" b="1">
                <a:solidFill>
                  <a:srgbClr val="FFFFFF"/>
                </a:solidFill>
                <a:latin typeface="Avenir Next"/>
                <a:ea typeface="Avenir Next"/>
                <a:cs typeface="Avenir Next"/>
                <a:sym typeface="Avenir Next"/>
              </a:defRPr>
            </a:pPr>
            <a:r>
              <a:t>knowledge and discretion to the youth—</a:t>
            </a:r>
          </a:p>
          <a:p>
            <a:pPr>
              <a:defRPr sz="2600" b="1">
                <a:solidFill>
                  <a:srgbClr val="FFFFFF"/>
                </a:solidFill>
                <a:latin typeface="Avenir Next"/>
                <a:ea typeface="Avenir Next"/>
                <a:cs typeface="Avenir Next"/>
                <a:sym typeface="Avenir Next"/>
              </a:defRPr>
            </a:pPr>
            <a:r>
              <a:t>Let the wise hear and increase in learning,</a:t>
            </a:r>
          </a:p>
          <a:p>
            <a:pPr>
              <a:defRPr sz="2600" b="1">
                <a:solidFill>
                  <a:srgbClr val="FFFFFF"/>
                </a:solidFill>
                <a:latin typeface="Avenir Next"/>
                <a:ea typeface="Avenir Next"/>
                <a:cs typeface="Avenir Next"/>
                <a:sym typeface="Avenir Next"/>
              </a:defRPr>
            </a:pPr>
            <a:r>
              <a:t>and the one who understands obtain guidance,</a:t>
            </a:r>
          </a:p>
          <a:p>
            <a:pPr>
              <a:defRPr sz="2600" b="1">
                <a:solidFill>
                  <a:srgbClr val="FFFFFF"/>
                </a:solidFill>
                <a:latin typeface="Avenir Next"/>
                <a:ea typeface="Avenir Next"/>
                <a:cs typeface="Avenir Next"/>
                <a:sym typeface="Avenir Next"/>
              </a:defRPr>
            </a:pPr>
            <a:r>
              <a:t>to understand a proverb and a saying,</a:t>
            </a:r>
          </a:p>
          <a:p>
            <a:pPr>
              <a:defRPr sz="2600" b="1">
                <a:solidFill>
                  <a:srgbClr val="FFFFFF"/>
                </a:solidFill>
                <a:latin typeface="Avenir Next"/>
                <a:ea typeface="Avenir Next"/>
                <a:cs typeface="Avenir Next"/>
                <a:sym typeface="Avenir Next"/>
              </a:defRPr>
            </a:pPr>
            <a:r>
              <a:t>the words of the wise and their riddles.</a:t>
            </a:r>
          </a:p>
          <a:p>
            <a:pPr>
              <a:defRPr sz="2600" b="1">
                <a:solidFill>
                  <a:srgbClr val="FFFFFF"/>
                </a:solidFill>
                <a:latin typeface="Avenir Next"/>
                <a:ea typeface="Avenir Next"/>
                <a:cs typeface="Avenir Next"/>
                <a:sym typeface="Avenir Next"/>
              </a:defRPr>
            </a:pPr>
            <a:r>
              <a:t>The fear of the Lord is the beginning of knowledge;</a:t>
            </a:r>
          </a:p>
          <a:p>
            <a:pPr>
              <a:defRPr sz="2600" b="1">
                <a:solidFill>
                  <a:srgbClr val="FFFFFF"/>
                </a:solidFill>
                <a:latin typeface="Avenir Next"/>
                <a:ea typeface="Avenir Next"/>
                <a:cs typeface="Avenir Next"/>
                <a:sym typeface="Avenir Next"/>
              </a:defRPr>
            </a:pPr>
            <a:r>
              <a:t>fools despise wisdom and instruction.</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o know wisdom and instruction,…"/>
          <p:cNvSpPr txBox="1">
            <a:spLocks noGrp="1"/>
          </p:cNvSpPr>
          <p:nvPr>
            <p:ph type="body" idx="13"/>
          </p:nvPr>
        </p:nvSpPr>
        <p:spPr>
          <a:xfrm>
            <a:off x="889000" y="3556000"/>
            <a:ext cx="11226800" cy="2235200"/>
          </a:xfrm>
          <a:prstGeom prst="rect">
            <a:avLst/>
          </a:prstGeom>
        </p:spPr>
        <p:txBody>
          <a:bodyPr/>
          <a:lstStyle/>
          <a:p>
            <a:pPr>
              <a:lnSpc>
                <a:spcPct val="100000"/>
              </a:lnSpc>
              <a:spcBef>
                <a:spcPts val="2400"/>
              </a:spcBef>
              <a:defRPr sz="5300" b="1" cap="none">
                <a:latin typeface="Avenir Next"/>
                <a:ea typeface="Avenir Next"/>
                <a:cs typeface="Avenir Next"/>
                <a:sym typeface="Avenir Next"/>
              </a:defRPr>
            </a:pPr>
            <a:r>
              <a:t>To know wisdom and instruction,</a:t>
            </a:r>
          </a:p>
          <a:p>
            <a:pPr>
              <a:lnSpc>
                <a:spcPct val="100000"/>
              </a:lnSpc>
              <a:spcBef>
                <a:spcPts val="2400"/>
              </a:spcBef>
              <a:defRPr sz="5300" b="1" cap="none">
                <a:latin typeface="Avenir Next"/>
                <a:ea typeface="Avenir Next"/>
                <a:cs typeface="Avenir Next"/>
                <a:sym typeface="Avenir Next"/>
              </a:defRPr>
            </a:pPr>
            <a:r>
              <a:t>to understand words of insight,</a:t>
            </a:r>
          </a:p>
        </p:txBody>
      </p:sp>
      <p:sp>
        <p:nvSpPr>
          <p:cNvPr id="191" name="Verse 2"/>
          <p:cNvSpPr txBox="1">
            <a:spLocks noGrp="1"/>
          </p:cNvSpPr>
          <p:nvPr>
            <p:ph type="body" idx="14"/>
          </p:nvPr>
        </p:nvSpPr>
        <p:spPr>
          <a:xfrm>
            <a:off x="406400" y="7789333"/>
            <a:ext cx="12192000" cy="1625603"/>
          </a:xfrm>
          <a:prstGeom prst="rect">
            <a:avLst/>
          </a:prstGeom>
        </p:spPr>
        <p:txBody>
          <a:bodyPr/>
          <a:lstStyle/>
          <a:p>
            <a:r>
              <a:t>Verse 2</a:t>
            </a:r>
          </a:p>
        </p:txBody>
      </p:sp>
      <p:sp>
        <p:nvSpPr>
          <p:cNvPr id="192" name="Proverbs 1"/>
          <p:cNvSpPr txBox="1">
            <a:spLocks noGrp="1"/>
          </p:cNvSpPr>
          <p:nvPr>
            <p:ph type="body" idx="15"/>
          </p:nvPr>
        </p:nvSpPr>
        <p:spPr>
          <a:prstGeom prst="rect">
            <a:avLst/>
          </a:prstGeom>
        </p:spPr>
        <p:txBody>
          <a:bodyPr/>
          <a:lstStyle/>
          <a:p>
            <a:r>
              <a:t>Proverbs 1</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to receive instruction in wise dealing,…"/>
          <p:cNvSpPr txBox="1">
            <a:spLocks noGrp="1"/>
          </p:cNvSpPr>
          <p:nvPr>
            <p:ph type="body" idx="13"/>
          </p:nvPr>
        </p:nvSpPr>
        <p:spPr>
          <a:xfrm>
            <a:off x="889000" y="2641600"/>
            <a:ext cx="11226800" cy="4064000"/>
          </a:xfrm>
          <a:prstGeom prst="rect">
            <a:avLst/>
          </a:prstGeom>
        </p:spPr>
        <p:txBody>
          <a:bodyPr/>
          <a:lstStyle/>
          <a:p>
            <a:pPr>
              <a:lnSpc>
                <a:spcPct val="100000"/>
              </a:lnSpc>
              <a:spcBef>
                <a:spcPts val="2400"/>
              </a:spcBef>
              <a:defRPr sz="5300" b="1" cap="none">
                <a:latin typeface="Avenir Next"/>
                <a:ea typeface="Avenir Next"/>
                <a:cs typeface="Avenir Next"/>
                <a:sym typeface="Avenir Next"/>
              </a:defRPr>
            </a:pPr>
            <a:r>
              <a:t>to receive instruction in wise dealing,</a:t>
            </a:r>
          </a:p>
          <a:p>
            <a:pPr>
              <a:lnSpc>
                <a:spcPct val="100000"/>
              </a:lnSpc>
              <a:spcBef>
                <a:spcPts val="2400"/>
              </a:spcBef>
              <a:defRPr sz="5300" b="1" cap="none">
                <a:latin typeface="Avenir Next"/>
                <a:ea typeface="Avenir Next"/>
                <a:cs typeface="Avenir Next"/>
                <a:sym typeface="Avenir Next"/>
              </a:defRPr>
            </a:pPr>
            <a:r>
              <a:t>in righteousness, justice, and equity;</a:t>
            </a:r>
          </a:p>
        </p:txBody>
      </p:sp>
      <p:sp>
        <p:nvSpPr>
          <p:cNvPr id="195" name="Verse 3"/>
          <p:cNvSpPr txBox="1">
            <a:spLocks noGrp="1"/>
          </p:cNvSpPr>
          <p:nvPr>
            <p:ph type="body" idx="14"/>
          </p:nvPr>
        </p:nvSpPr>
        <p:spPr>
          <a:xfrm>
            <a:off x="406400" y="7789333"/>
            <a:ext cx="12192000" cy="1625603"/>
          </a:xfrm>
          <a:prstGeom prst="rect">
            <a:avLst/>
          </a:prstGeom>
        </p:spPr>
        <p:txBody>
          <a:bodyPr/>
          <a:lstStyle/>
          <a:p>
            <a:r>
              <a:t>Verse 3</a:t>
            </a:r>
          </a:p>
        </p:txBody>
      </p:sp>
      <p:sp>
        <p:nvSpPr>
          <p:cNvPr id="196" name="Proverbs 1"/>
          <p:cNvSpPr txBox="1">
            <a:spLocks noGrp="1"/>
          </p:cNvSpPr>
          <p:nvPr>
            <p:ph type="body" idx="15"/>
          </p:nvPr>
        </p:nvSpPr>
        <p:spPr>
          <a:prstGeom prst="rect">
            <a:avLst/>
          </a:prstGeom>
        </p:spPr>
        <p:txBody>
          <a:bodyPr/>
          <a:lstStyle/>
          <a:p>
            <a:r>
              <a:t>Proverbs 1</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to give prudence to the simple,…"/>
          <p:cNvSpPr txBox="1">
            <a:spLocks noGrp="1"/>
          </p:cNvSpPr>
          <p:nvPr>
            <p:ph type="body" idx="13"/>
          </p:nvPr>
        </p:nvSpPr>
        <p:spPr>
          <a:xfrm>
            <a:off x="1003300" y="3098800"/>
            <a:ext cx="11785600" cy="3149600"/>
          </a:xfrm>
          <a:prstGeom prst="rect">
            <a:avLst/>
          </a:prstGeom>
        </p:spPr>
        <p:txBody>
          <a:bodyPr/>
          <a:lstStyle/>
          <a:p>
            <a:pPr>
              <a:lnSpc>
                <a:spcPct val="100000"/>
              </a:lnSpc>
              <a:spcBef>
                <a:spcPts val="2400"/>
              </a:spcBef>
              <a:defRPr sz="5300" b="1" cap="none">
                <a:latin typeface="Avenir Next"/>
                <a:ea typeface="Avenir Next"/>
                <a:cs typeface="Avenir Next"/>
                <a:sym typeface="Avenir Next"/>
              </a:defRPr>
            </a:pPr>
            <a:r>
              <a:t>to give prudence to the simple,</a:t>
            </a:r>
          </a:p>
          <a:p>
            <a:pPr>
              <a:lnSpc>
                <a:spcPct val="100000"/>
              </a:lnSpc>
              <a:spcBef>
                <a:spcPts val="2400"/>
              </a:spcBef>
              <a:defRPr sz="5300" b="1" cap="none">
                <a:latin typeface="Avenir Next"/>
                <a:ea typeface="Avenir Next"/>
                <a:cs typeface="Avenir Next"/>
                <a:sym typeface="Avenir Next"/>
              </a:defRPr>
            </a:pPr>
            <a:r>
              <a:t>knowledge and discretion to the youth—</a:t>
            </a:r>
          </a:p>
        </p:txBody>
      </p:sp>
      <p:sp>
        <p:nvSpPr>
          <p:cNvPr id="199" name="Verse 4"/>
          <p:cNvSpPr txBox="1">
            <a:spLocks noGrp="1"/>
          </p:cNvSpPr>
          <p:nvPr>
            <p:ph type="body" idx="14"/>
          </p:nvPr>
        </p:nvSpPr>
        <p:spPr>
          <a:xfrm>
            <a:off x="406400" y="7789333"/>
            <a:ext cx="12192000" cy="1625603"/>
          </a:xfrm>
          <a:prstGeom prst="rect">
            <a:avLst/>
          </a:prstGeom>
        </p:spPr>
        <p:txBody>
          <a:bodyPr/>
          <a:lstStyle/>
          <a:p>
            <a:r>
              <a:t>Verse 4</a:t>
            </a:r>
          </a:p>
        </p:txBody>
      </p:sp>
      <p:sp>
        <p:nvSpPr>
          <p:cNvPr id="200" name="Proverbs 1"/>
          <p:cNvSpPr txBox="1">
            <a:spLocks noGrp="1"/>
          </p:cNvSpPr>
          <p:nvPr>
            <p:ph type="body" idx="15"/>
          </p:nvPr>
        </p:nvSpPr>
        <p:spPr>
          <a:prstGeom prst="rect">
            <a:avLst/>
          </a:prstGeom>
        </p:spPr>
        <p:txBody>
          <a:bodyPr/>
          <a:lstStyle/>
          <a:p>
            <a:r>
              <a:t>Proverbs 1</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Let the wise hear and increase in learning,…"/>
          <p:cNvSpPr txBox="1">
            <a:spLocks noGrp="1"/>
          </p:cNvSpPr>
          <p:nvPr>
            <p:ph type="body" idx="13"/>
          </p:nvPr>
        </p:nvSpPr>
        <p:spPr>
          <a:xfrm>
            <a:off x="800100" y="2641600"/>
            <a:ext cx="11907491" cy="4064000"/>
          </a:xfrm>
          <a:prstGeom prst="rect">
            <a:avLst/>
          </a:prstGeom>
        </p:spPr>
        <p:txBody>
          <a:bodyPr/>
          <a:lstStyle/>
          <a:p>
            <a:pPr>
              <a:lnSpc>
                <a:spcPct val="100000"/>
              </a:lnSpc>
              <a:spcBef>
                <a:spcPts val="2400"/>
              </a:spcBef>
              <a:defRPr sz="5300" b="1" cap="none">
                <a:latin typeface="Avenir Next"/>
                <a:ea typeface="Avenir Next"/>
                <a:cs typeface="Avenir Next"/>
                <a:sym typeface="Avenir Next"/>
              </a:defRPr>
            </a:pPr>
            <a:r>
              <a:t>Let the wise hear and increase in learning,</a:t>
            </a:r>
          </a:p>
          <a:p>
            <a:pPr>
              <a:lnSpc>
                <a:spcPct val="100000"/>
              </a:lnSpc>
              <a:spcBef>
                <a:spcPts val="2400"/>
              </a:spcBef>
              <a:defRPr sz="5300" b="1" cap="none">
                <a:latin typeface="Avenir Next"/>
                <a:ea typeface="Avenir Next"/>
                <a:cs typeface="Avenir Next"/>
                <a:sym typeface="Avenir Next"/>
              </a:defRPr>
            </a:pPr>
            <a:r>
              <a:t>and the one who understands obtain guidance,</a:t>
            </a:r>
          </a:p>
        </p:txBody>
      </p:sp>
      <p:sp>
        <p:nvSpPr>
          <p:cNvPr id="203" name="Verse 5"/>
          <p:cNvSpPr txBox="1">
            <a:spLocks noGrp="1"/>
          </p:cNvSpPr>
          <p:nvPr>
            <p:ph type="body" idx="14"/>
          </p:nvPr>
        </p:nvSpPr>
        <p:spPr>
          <a:xfrm>
            <a:off x="406400" y="7789333"/>
            <a:ext cx="12192000" cy="1625603"/>
          </a:xfrm>
          <a:prstGeom prst="rect">
            <a:avLst/>
          </a:prstGeom>
        </p:spPr>
        <p:txBody>
          <a:bodyPr/>
          <a:lstStyle/>
          <a:p>
            <a:r>
              <a:t>Verse 5</a:t>
            </a:r>
          </a:p>
        </p:txBody>
      </p:sp>
      <p:sp>
        <p:nvSpPr>
          <p:cNvPr id="204" name="Proverbs 1"/>
          <p:cNvSpPr txBox="1">
            <a:spLocks noGrp="1"/>
          </p:cNvSpPr>
          <p:nvPr>
            <p:ph type="body" idx="15"/>
          </p:nvPr>
        </p:nvSpPr>
        <p:spPr>
          <a:prstGeom prst="rect">
            <a:avLst/>
          </a:prstGeom>
        </p:spPr>
        <p:txBody>
          <a:bodyPr/>
          <a:lstStyle/>
          <a:p>
            <a:r>
              <a:t>Proverbs 1</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to understand a proverb and a saying,…"/>
          <p:cNvSpPr txBox="1">
            <a:spLocks noGrp="1"/>
          </p:cNvSpPr>
          <p:nvPr>
            <p:ph type="body" idx="13"/>
          </p:nvPr>
        </p:nvSpPr>
        <p:spPr>
          <a:xfrm>
            <a:off x="889000" y="2540000"/>
            <a:ext cx="11226800" cy="4064000"/>
          </a:xfrm>
          <a:prstGeom prst="rect">
            <a:avLst/>
          </a:prstGeom>
        </p:spPr>
        <p:txBody>
          <a:bodyPr/>
          <a:lstStyle/>
          <a:p>
            <a:pPr>
              <a:lnSpc>
                <a:spcPct val="100000"/>
              </a:lnSpc>
              <a:spcBef>
                <a:spcPts val="2400"/>
              </a:spcBef>
              <a:defRPr sz="5300" b="1" cap="none">
                <a:latin typeface="Avenir Next"/>
                <a:ea typeface="Avenir Next"/>
                <a:cs typeface="Avenir Next"/>
                <a:sym typeface="Avenir Next"/>
              </a:defRPr>
            </a:pPr>
            <a:r>
              <a:t>to understand a proverb and a saying,</a:t>
            </a:r>
          </a:p>
          <a:p>
            <a:pPr>
              <a:lnSpc>
                <a:spcPct val="100000"/>
              </a:lnSpc>
              <a:spcBef>
                <a:spcPts val="2400"/>
              </a:spcBef>
              <a:defRPr sz="5300" b="1" cap="none">
                <a:latin typeface="Avenir Next"/>
                <a:ea typeface="Avenir Next"/>
                <a:cs typeface="Avenir Next"/>
                <a:sym typeface="Avenir Next"/>
              </a:defRPr>
            </a:pPr>
            <a:r>
              <a:t>the words of the wise and their riddles.</a:t>
            </a:r>
          </a:p>
        </p:txBody>
      </p:sp>
      <p:sp>
        <p:nvSpPr>
          <p:cNvPr id="207" name="Verse 6"/>
          <p:cNvSpPr txBox="1">
            <a:spLocks noGrp="1"/>
          </p:cNvSpPr>
          <p:nvPr>
            <p:ph type="body" idx="14"/>
          </p:nvPr>
        </p:nvSpPr>
        <p:spPr>
          <a:xfrm>
            <a:off x="406400" y="7789333"/>
            <a:ext cx="12192000" cy="1625603"/>
          </a:xfrm>
          <a:prstGeom prst="rect">
            <a:avLst/>
          </a:prstGeom>
        </p:spPr>
        <p:txBody>
          <a:bodyPr/>
          <a:lstStyle/>
          <a:p>
            <a:r>
              <a:t>Verse 6</a:t>
            </a:r>
          </a:p>
        </p:txBody>
      </p:sp>
      <p:sp>
        <p:nvSpPr>
          <p:cNvPr id="208" name="Proverbs 1"/>
          <p:cNvSpPr txBox="1">
            <a:spLocks noGrp="1"/>
          </p:cNvSpPr>
          <p:nvPr>
            <p:ph type="body" idx="15"/>
          </p:nvPr>
        </p:nvSpPr>
        <p:spPr>
          <a:prstGeom prst="rect">
            <a:avLst/>
          </a:prstGeom>
        </p:spPr>
        <p:txBody>
          <a:bodyPr/>
          <a:lstStyle/>
          <a:p>
            <a:r>
              <a:t>Proverbs 1</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he fear of the Lord is the beginning of knowledge;…"/>
          <p:cNvSpPr txBox="1">
            <a:spLocks noGrp="1"/>
          </p:cNvSpPr>
          <p:nvPr>
            <p:ph type="body" idx="13"/>
          </p:nvPr>
        </p:nvSpPr>
        <p:spPr>
          <a:xfrm>
            <a:off x="1092200" y="2641600"/>
            <a:ext cx="11440369" cy="4064000"/>
          </a:xfrm>
          <a:prstGeom prst="rect">
            <a:avLst/>
          </a:prstGeom>
        </p:spPr>
        <p:txBody>
          <a:bodyPr/>
          <a:lstStyle/>
          <a:p>
            <a:pPr>
              <a:lnSpc>
                <a:spcPct val="100000"/>
              </a:lnSpc>
              <a:spcBef>
                <a:spcPts val="2400"/>
              </a:spcBef>
              <a:defRPr sz="5300" b="1" cap="none">
                <a:latin typeface="Avenir Next"/>
                <a:ea typeface="Avenir Next"/>
                <a:cs typeface="Avenir Next"/>
                <a:sym typeface="Avenir Next"/>
              </a:defRPr>
            </a:pPr>
            <a:r>
              <a:t>The fear of the Lord is the beginning of knowledge;</a:t>
            </a:r>
          </a:p>
          <a:p>
            <a:pPr>
              <a:lnSpc>
                <a:spcPct val="100000"/>
              </a:lnSpc>
              <a:spcBef>
                <a:spcPts val="2400"/>
              </a:spcBef>
              <a:defRPr sz="5300" b="1" cap="none">
                <a:latin typeface="Avenir Next"/>
                <a:ea typeface="Avenir Next"/>
                <a:cs typeface="Avenir Next"/>
                <a:sym typeface="Avenir Next"/>
              </a:defRPr>
            </a:pPr>
            <a:r>
              <a:t>fools despise wisdom and instruction.</a:t>
            </a:r>
          </a:p>
        </p:txBody>
      </p:sp>
      <p:sp>
        <p:nvSpPr>
          <p:cNvPr id="211" name="Verse 7"/>
          <p:cNvSpPr txBox="1">
            <a:spLocks noGrp="1"/>
          </p:cNvSpPr>
          <p:nvPr>
            <p:ph type="body" idx="14"/>
          </p:nvPr>
        </p:nvSpPr>
        <p:spPr>
          <a:xfrm>
            <a:off x="406400" y="7789333"/>
            <a:ext cx="12192000" cy="1625603"/>
          </a:xfrm>
          <a:prstGeom prst="rect">
            <a:avLst/>
          </a:prstGeom>
        </p:spPr>
        <p:txBody>
          <a:bodyPr/>
          <a:lstStyle/>
          <a:p>
            <a:r>
              <a:t>Verse 7</a:t>
            </a:r>
          </a:p>
        </p:txBody>
      </p:sp>
      <p:sp>
        <p:nvSpPr>
          <p:cNvPr id="212" name="Proverbs 1"/>
          <p:cNvSpPr txBox="1">
            <a:spLocks noGrp="1"/>
          </p:cNvSpPr>
          <p:nvPr>
            <p:ph type="body" idx="15"/>
          </p:nvPr>
        </p:nvSpPr>
        <p:spPr>
          <a:prstGeom prst="rect">
            <a:avLst/>
          </a:prstGeom>
        </p:spPr>
        <p:txBody>
          <a:bodyPr/>
          <a:lstStyle/>
          <a:p>
            <a:r>
              <a:t>Proverbs 1</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For the Lord spoke thus to me with his strong hand upon me, and warned me not to walk in the way of this people, saying: “Do not call conspiracy all that this people calls conspiracy, and do not fear what they fear, nor be in dread. But the Lord of hosts, him you shall honor as holy. Let him be your fear, and let him be your dread. And he will become a sanctuary and a stone of offense and a rock of stumbling to both houses of Israel, a trap and a snare to the inhabitants of Jerusalem.            Isaiah 8:11-14 (ESV)"/>
          <p:cNvSpPr txBox="1"/>
          <p:nvPr/>
        </p:nvSpPr>
        <p:spPr>
          <a:xfrm>
            <a:off x="0" y="1016769"/>
            <a:ext cx="13011547" cy="7720062"/>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defRPr sz="4500">
                <a:solidFill>
                  <a:srgbClr val="FFFFFF"/>
                </a:solidFill>
              </a:defRPr>
            </a:pPr>
            <a:r>
              <a:rPr dirty="0"/>
              <a:t>For the Lord spoke thus to me with his strong hand upon me, and warned me not to walk in the way of this people, saying: “Do not call conspiracy all that this people calls conspiracy, and do not fear what they fear, nor be in dread. But the Lord of hosts, him you shall honor as holy. Let him be your fear, and let him be your dread. And he will become a sanctuary and a stone of offense and a rock of stumbling to both houses of Israel, a trap and a snare to the inhabitants of Jerusalem.            </a:t>
            </a:r>
            <a:r>
              <a:rPr sz="2900" i="1" dirty="0">
                <a:latin typeface="Avenir Next"/>
                <a:ea typeface="Avenir Next"/>
                <a:cs typeface="Avenir Next"/>
                <a:sym typeface="Avenir Next"/>
              </a:rPr>
              <a:t>Isaiah 8:11-14 (ESV) </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New_Template7">
  <a:themeElements>
    <a:clrScheme name="New_Template7">
      <a:dk1>
        <a:srgbClr val="222222"/>
      </a:dk1>
      <a:lt1>
        <a:srgbClr val="838787"/>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80000"/>
          </a:lnSpc>
          <a:spcBef>
            <a:spcPts val="0"/>
          </a:spcBef>
          <a:spcAft>
            <a:spcPts val="0"/>
          </a:spcAft>
          <a:buClrTx/>
          <a:buSzTx/>
          <a:buFontTx/>
          <a:buNone/>
          <a:tabLst/>
          <a:defRPr kumimoji="0" sz="2800" b="0" i="0" u="none" strike="noStrike" cap="all" spc="0" normalizeH="0" baseline="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7">
  <a:themeElements>
    <a:clrScheme name="New_Template7">
      <a:dk1>
        <a:srgbClr val="000000"/>
      </a:dk1>
      <a:lt1>
        <a:srgbClr val="FFFFFF"/>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80000"/>
          </a:lnSpc>
          <a:spcBef>
            <a:spcPts val="0"/>
          </a:spcBef>
          <a:spcAft>
            <a:spcPts val="0"/>
          </a:spcAft>
          <a:buClrTx/>
          <a:buSzTx/>
          <a:buFontTx/>
          <a:buNone/>
          <a:tabLst/>
          <a:defRPr kumimoji="0" sz="2800" b="0" i="0" u="none" strike="noStrike" cap="all" spc="0" normalizeH="0" baseline="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616</Words>
  <Application>Microsoft Macintosh PowerPoint</Application>
  <PresentationFormat>Custom</PresentationFormat>
  <Paragraphs>62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New_Template7</vt:lpstr>
      <vt:lpstr>Proverbs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STORYTELLING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Proverbs</dc:title>
  <cp:lastModifiedBy>Steve Slater</cp:lastModifiedBy>
  <cp:revision>1</cp:revision>
  <dcterms:modified xsi:type="dcterms:W3CDTF">2019-10-01T01:24:41Z</dcterms:modified>
</cp:coreProperties>
</file>