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4" r:id="rId6"/>
    <p:sldId id="265" r:id="rId7"/>
    <p:sldId id="266" r:id="rId8"/>
    <p:sldId id="260" r:id="rId9"/>
    <p:sldId id="261" r:id="rId10"/>
    <p:sldId id="262" r:id="rId11"/>
    <p:sldId id="263"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D2614-34C4-49F2-9C34-536DEBD1FD08}"/>
              </a:ext>
            </a:extLst>
          </p:cNvPr>
          <p:cNvSpPr>
            <a:spLocks noGrp="1"/>
          </p:cNvSpPr>
          <p:nvPr>
            <p:ph type="ctrTitle"/>
          </p:nvPr>
        </p:nvSpPr>
        <p:spPr/>
        <p:txBody>
          <a:bodyPr>
            <a:normAutofit/>
          </a:bodyPr>
          <a:lstStyle/>
          <a:p>
            <a:r>
              <a:rPr lang="en-US" sz="6600" dirty="0">
                <a:effectLst/>
              </a:rPr>
              <a:t>Non-Anxious Presence</a:t>
            </a:r>
          </a:p>
        </p:txBody>
      </p:sp>
      <p:sp>
        <p:nvSpPr>
          <p:cNvPr id="3" name="Subtitle 2">
            <a:extLst>
              <a:ext uri="{FF2B5EF4-FFF2-40B4-BE49-F238E27FC236}">
                <a16:creationId xmlns:a16="http://schemas.microsoft.com/office/drawing/2014/main" id="{47E5B4EB-70A4-45DF-BEBF-B3CCB5D41E4B}"/>
              </a:ext>
            </a:extLst>
          </p:cNvPr>
          <p:cNvSpPr>
            <a:spLocks noGrp="1"/>
          </p:cNvSpPr>
          <p:nvPr>
            <p:ph type="subTitle" idx="1"/>
          </p:nvPr>
        </p:nvSpPr>
        <p:spPr/>
        <p:txBody>
          <a:bodyPr/>
          <a:lstStyle/>
          <a:p>
            <a:r>
              <a:rPr lang="en-US" dirty="0"/>
              <a:t>Proverbs – part 8</a:t>
            </a:r>
          </a:p>
        </p:txBody>
      </p:sp>
    </p:spTree>
    <p:extLst>
      <p:ext uri="{BB962C8B-B14F-4D97-AF65-F5344CB8AC3E}">
        <p14:creationId xmlns:p14="http://schemas.microsoft.com/office/powerpoint/2010/main" val="156166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2800" dirty="0"/>
              <a:t>2 Peter 1</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normAutofit/>
          </a:bodyPr>
          <a:lstStyle/>
          <a:p>
            <a:pPr marL="0" indent="0">
              <a:buNone/>
            </a:pPr>
            <a:r>
              <a:rPr lang="en-US" b="1" baseline="30000" dirty="0"/>
              <a:t>5 </a:t>
            </a:r>
            <a:r>
              <a:rPr lang="en-US" dirty="0"/>
              <a:t>For this very reason, make every effort to add to your faith goodness; and to goodness, knowledge; </a:t>
            </a:r>
            <a:r>
              <a:rPr lang="en-US" b="1" baseline="30000" dirty="0"/>
              <a:t>6 </a:t>
            </a:r>
            <a:r>
              <a:rPr lang="en-US" dirty="0"/>
              <a:t>and to knowledge, self-control; and to self-control, perseverance; and to perseverance, godliness; </a:t>
            </a:r>
            <a:r>
              <a:rPr lang="en-US" b="1" baseline="30000" dirty="0"/>
              <a:t>7 </a:t>
            </a:r>
            <a:r>
              <a:rPr lang="en-US" dirty="0"/>
              <a:t>and to godliness, mutual affection; and to mutual affection, love. </a:t>
            </a:r>
            <a:r>
              <a:rPr lang="en-US" b="1" baseline="30000" dirty="0"/>
              <a:t>8 </a:t>
            </a:r>
            <a:r>
              <a:rPr lang="en-US" dirty="0"/>
              <a:t>For if you possess these qualities in increasing measure, they will keep you from being ineffective and unproductive in your knowledge of our Lord Jesus Christ. </a:t>
            </a:r>
            <a:r>
              <a:rPr lang="en-US" b="1" baseline="30000" dirty="0"/>
              <a:t>9 </a:t>
            </a:r>
            <a:r>
              <a:rPr lang="en-US" dirty="0"/>
              <a:t>But whoever does not have them is nearsighted and blind, forgetting that they have been cleansed from their past sins.</a:t>
            </a:r>
          </a:p>
        </p:txBody>
      </p:sp>
    </p:spTree>
    <p:extLst>
      <p:ext uri="{BB962C8B-B14F-4D97-AF65-F5344CB8AC3E}">
        <p14:creationId xmlns:p14="http://schemas.microsoft.com/office/powerpoint/2010/main" val="960413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2800" dirty="0"/>
              <a:t>2 Peter 1</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normAutofit/>
          </a:bodyPr>
          <a:lstStyle/>
          <a:p>
            <a:pPr marL="0" indent="0">
              <a:buNone/>
            </a:pPr>
            <a:r>
              <a:rPr lang="en-US" b="1" baseline="30000" dirty="0"/>
              <a:t>10 </a:t>
            </a:r>
            <a:r>
              <a:rPr lang="en-US" dirty="0"/>
              <a:t>Therefore, my brothers and sisters, make every effort to confirm your calling and election. For if you do these things, you will never stumble, </a:t>
            </a:r>
            <a:r>
              <a:rPr lang="en-US" b="1" baseline="30000" dirty="0"/>
              <a:t>11 </a:t>
            </a:r>
            <a:r>
              <a:rPr lang="en-US" dirty="0"/>
              <a:t>and you will receive a rich welcome into the eternal kingdom of our Lord and Savior Jesus Christ.</a:t>
            </a:r>
          </a:p>
        </p:txBody>
      </p:sp>
    </p:spTree>
    <p:extLst>
      <p:ext uri="{BB962C8B-B14F-4D97-AF65-F5344CB8AC3E}">
        <p14:creationId xmlns:p14="http://schemas.microsoft.com/office/powerpoint/2010/main" val="3818872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a:xfrm>
            <a:off x="1120000" y="485775"/>
            <a:ext cx="10233800" cy="5691188"/>
          </a:xfrm>
        </p:spPr>
        <p:txBody>
          <a:bodyPr anchor="ctr">
            <a:normAutofit/>
          </a:bodyPr>
          <a:lstStyle/>
          <a:p>
            <a:pPr marL="0" indent="0" algn="ctr">
              <a:buNone/>
            </a:pPr>
            <a:r>
              <a:rPr lang="en-US" sz="3600" dirty="0"/>
              <a:t>Non-Anxious Presence</a:t>
            </a:r>
          </a:p>
        </p:txBody>
      </p:sp>
    </p:spTree>
    <p:extLst>
      <p:ext uri="{BB962C8B-B14F-4D97-AF65-F5344CB8AC3E}">
        <p14:creationId xmlns:p14="http://schemas.microsoft.com/office/powerpoint/2010/main" val="516924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2800" dirty="0"/>
              <a:t>John 16</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normAutofit/>
          </a:bodyPr>
          <a:lstStyle/>
          <a:p>
            <a:pPr marL="0" indent="0">
              <a:buNone/>
            </a:pPr>
            <a:r>
              <a:rPr lang="en-US" b="1" baseline="30000" dirty="0"/>
              <a:t>33 </a:t>
            </a:r>
            <a:r>
              <a:rPr lang="en-US" dirty="0"/>
              <a:t>I have told you all this so that you may have peace in me. Here on earth you will have many trials and sorrows. But take heart, because I have overcome the world.”</a:t>
            </a:r>
          </a:p>
        </p:txBody>
      </p:sp>
    </p:spTree>
    <p:extLst>
      <p:ext uri="{BB962C8B-B14F-4D97-AF65-F5344CB8AC3E}">
        <p14:creationId xmlns:p14="http://schemas.microsoft.com/office/powerpoint/2010/main" val="1256495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4000" dirty="0"/>
              <a:t>CNN.com “Top Stories” 10/9/19</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lstStyle/>
          <a:p>
            <a:r>
              <a:rPr lang="en-US" dirty="0"/>
              <a:t>BREAKING 4 killed, 5 injured in a shooting in Kansas.</a:t>
            </a:r>
          </a:p>
          <a:p>
            <a:r>
              <a:rPr lang="en-US" dirty="0"/>
              <a:t>LIVE UPDATES  Police say the Kansas shooting suspect is on the loose</a:t>
            </a:r>
          </a:p>
          <a:p>
            <a:r>
              <a:rPr lang="en-US" dirty="0"/>
              <a:t>Explosion at Oktoberfest celebration leaves 4 injured, including first responders</a:t>
            </a:r>
          </a:p>
          <a:p>
            <a:r>
              <a:rPr lang="en-US" dirty="0"/>
              <a:t>Six elephants die while trying to save a young one in a Thai waterfall</a:t>
            </a:r>
          </a:p>
          <a:p>
            <a:pPr marL="0" indent="0">
              <a:buNone/>
            </a:pPr>
            <a:endParaRPr lang="en-US" dirty="0"/>
          </a:p>
        </p:txBody>
      </p:sp>
    </p:spTree>
    <p:extLst>
      <p:ext uri="{BB962C8B-B14F-4D97-AF65-F5344CB8AC3E}">
        <p14:creationId xmlns:p14="http://schemas.microsoft.com/office/powerpoint/2010/main" val="2688086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2800" dirty="0"/>
              <a:t>Proverbs 16</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normAutofit/>
          </a:bodyPr>
          <a:lstStyle/>
          <a:p>
            <a:pPr marL="0" indent="0">
              <a:buNone/>
            </a:pPr>
            <a:r>
              <a:rPr lang="en-US" b="1" baseline="30000" dirty="0"/>
              <a:t>3 </a:t>
            </a:r>
            <a:r>
              <a:rPr lang="en-US" dirty="0"/>
              <a:t>Commit to the </a:t>
            </a:r>
            <a:r>
              <a:rPr lang="en-US" cap="small" dirty="0"/>
              <a:t>Lord</a:t>
            </a:r>
            <a:r>
              <a:rPr lang="en-US" dirty="0"/>
              <a:t> whatever you do,</a:t>
            </a:r>
            <a:br>
              <a:rPr lang="en-US" dirty="0"/>
            </a:br>
            <a:r>
              <a:rPr lang="en-US" dirty="0"/>
              <a:t>    and he will establish your plans.</a:t>
            </a:r>
          </a:p>
          <a:p>
            <a:pPr marL="0" indent="0">
              <a:buNone/>
            </a:pPr>
            <a:endParaRPr lang="en-US" dirty="0"/>
          </a:p>
        </p:txBody>
      </p:sp>
    </p:spTree>
    <p:extLst>
      <p:ext uri="{BB962C8B-B14F-4D97-AF65-F5344CB8AC3E}">
        <p14:creationId xmlns:p14="http://schemas.microsoft.com/office/powerpoint/2010/main" val="415439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2800" dirty="0"/>
              <a:t>Proverbs 16</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normAutofit/>
          </a:bodyPr>
          <a:lstStyle/>
          <a:p>
            <a:pPr marL="0" indent="0">
              <a:buNone/>
            </a:pPr>
            <a:r>
              <a:rPr lang="en-US" b="1" baseline="30000" dirty="0"/>
              <a:t>4 </a:t>
            </a:r>
            <a:r>
              <a:rPr lang="en-US" dirty="0"/>
              <a:t>The </a:t>
            </a:r>
            <a:r>
              <a:rPr lang="en-US" cap="small" dirty="0"/>
              <a:t>Lord</a:t>
            </a:r>
            <a:r>
              <a:rPr lang="en-US" dirty="0"/>
              <a:t> works out everything to its proper end—</a:t>
            </a:r>
            <a:br>
              <a:rPr lang="en-US" dirty="0"/>
            </a:br>
            <a:r>
              <a:rPr lang="en-US" dirty="0"/>
              <a:t>    even the wicked for a day of disaster.</a:t>
            </a:r>
          </a:p>
          <a:p>
            <a:pPr marL="0" indent="0">
              <a:buNone/>
            </a:pPr>
            <a:endParaRPr lang="en-US" dirty="0"/>
          </a:p>
          <a:p>
            <a:pPr marL="0" indent="0">
              <a:buNone/>
            </a:pPr>
            <a:r>
              <a:rPr lang="en-US" b="1" baseline="30000" dirty="0"/>
              <a:t>9 </a:t>
            </a:r>
            <a:r>
              <a:rPr lang="en-US" dirty="0"/>
              <a:t>In their hearts humans plan their course,</a:t>
            </a:r>
            <a:br>
              <a:rPr lang="en-US" dirty="0"/>
            </a:br>
            <a:r>
              <a:rPr lang="en-US" dirty="0"/>
              <a:t>    but the </a:t>
            </a:r>
            <a:r>
              <a:rPr lang="en-US" cap="small" dirty="0"/>
              <a:t>Lord</a:t>
            </a:r>
            <a:r>
              <a:rPr lang="en-US" dirty="0"/>
              <a:t> establishes their steps.</a:t>
            </a:r>
          </a:p>
          <a:p>
            <a:pPr marL="0" indent="0">
              <a:buNone/>
            </a:pPr>
            <a:endParaRPr lang="en-US" dirty="0"/>
          </a:p>
        </p:txBody>
      </p:sp>
    </p:spTree>
    <p:extLst>
      <p:ext uri="{BB962C8B-B14F-4D97-AF65-F5344CB8AC3E}">
        <p14:creationId xmlns:p14="http://schemas.microsoft.com/office/powerpoint/2010/main" val="332500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2800" dirty="0"/>
              <a:t>Romans 8</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normAutofit/>
          </a:bodyPr>
          <a:lstStyle/>
          <a:p>
            <a:pPr marL="0" indent="0">
              <a:buNone/>
            </a:pPr>
            <a:r>
              <a:rPr lang="en-US" b="1" baseline="30000" dirty="0"/>
              <a:t>28 </a:t>
            </a:r>
            <a:r>
              <a:rPr lang="en-US" dirty="0"/>
              <a:t>And we know that God causes all things to work together for good for those who love God, to those who are called according to His purpose.</a:t>
            </a:r>
          </a:p>
        </p:txBody>
      </p:sp>
    </p:spTree>
    <p:extLst>
      <p:ext uri="{BB962C8B-B14F-4D97-AF65-F5344CB8AC3E}">
        <p14:creationId xmlns:p14="http://schemas.microsoft.com/office/powerpoint/2010/main" val="1339855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2800" dirty="0"/>
              <a:t>John 14</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normAutofit/>
          </a:bodyPr>
          <a:lstStyle/>
          <a:p>
            <a:pPr marL="0" indent="0">
              <a:buNone/>
            </a:pPr>
            <a:r>
              <a:rPr lang="en-US" b="1" baseline="30000" dirty="0"/>
              <a:t>1 </a:t>
            </a:r>
            <a:r>
              <a:rPr lang="en-US" dirty="0"/>
              <a:t>Don’t let your hearts be troubled. Trust in God, and trust also in me. </a:t>
            </a:r>
          </a:p>
        </p:txBody>
      </p:sp>
    </p:spTree>
    <p:extLst>
      <p:ext uri="{BB962C8B-B14F-4D97-AF65-F5344CB8AC3E}">
        <p14:creationId xmlns:p14="http://schemas.microsoft.com/office/powerpoint/2010/main" val="3317777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2800" dirty="0"/>
              <a:t>John 14</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normAutofit lnSpcReduction="10000"/>
          </a:bodyPr>
          <a:lstStyle/>
          <a:p>
            <a:pPr marL="0" indent="0">
              <a:buNone/>
            </a:pPr>
            <a:r>
              <a:rPr lang="en-US" b="1" baseline="30000" dirty="0"/>
              <a:t>23 </a:t>
            </a:r>
            <a:r>
              <a:rPr lang="en-US" dirty="0"/>
              <a:t>Jesus replied, “All who love me will do what I say. My Father will love them, and we will come and make our home with each of them. </a:t>
            </a:r>
            <a:r>
              <a:rPr lang="en-US" b="1" baseline="30000" dirty="0"/>
              <a:t>24 </a:t>
            </a:r>
            <a:r>
              <a:rPr lang="en-US" dirty="0"/>
              <a:t>Anyone who doesn’t love me will not obey me. And remember, my words are not my own. What I am telling you is from the Father who sent me. </a:t>
            </a:r>
            <a:r>
              <a:rPr lang="en-US" b="1" baseline="30000" dirty="0"/>
              <a:t>25 </a:t>
            </a:r>
            <a:r>
              <a:rPr lang="en-US" dirty="0"/>
              <a:t>I am telling you these things now while I am still with you. </a:t>
            </a:r>
            <a:r>
              <a:rPr lang="en-US" b="1" baseline="30000" dirty="0"/>
              <a:t>26 </a:t>
            </a:r>
            <a:r>
              <a:rPr lang="en-US" dirty="0"/>
              <a:t>But when the Father sends the Advocate as my representative—that is, the Holy Spirit—he will teach you everything and will remind you of everything I have told you.</a:t>
            </a:r>
          </a:p>
          <a:p>
            <a:pPr marL="0" indent="0">
              <a:buNone/>
            </a:pPr>
            <a:r>
              <a:rPr lang="en-US" b="1" baseline="30000" dirty="0"/>
              <a:t>27 </a:t>
            </a:r>
            <a:r>
              <a:rPr lang="en-US" dirty="0"/>
              <a:t>“I am leaving you with a gift—peace of mind and heart. And the peace I give is a gift the world cannot give. So don’t be troubled or afraid. </a:t>
            </a:r>
          </a:p>
        </p:txBody>
      </p:sp>
    </p:spTree>
    <p:extLst>
      <p:ext uri="{BB962C8B-B14F-4D97-AF65-F5344CB8AC3E}">
        <p14:creationId xmlns:p14="http://schemas.microsoft.com/office/powerpoint/2010/main" val="629192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2800" dirty="0"/>
              <a:t>2 Peter 1</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normAutofit/>
          </a:bodyPr>
          <a:lstStyle/>
          <a:p>
            <a:pPr marL="0" indent="0">
              <a:buNone/>
            </a:pPr>
            <a:r>
              <a:rPr lang="en-US" dirty="0"/>
              <a:t>Simon Peter, a servant and apostle of Jesus Christ,</a:t>
            </a:r>
          </a:p>
          <a:p>
            <a:pPr marL="0" indent="0">
              <a:buNone/>
            </a:pPr>
            <a:r>
              <a:rPr lang="en-US" dirty="0"/>
              <a:t>To those who through the righteousness of our God and Savior Jesus Christ have received a </a:t>
            </a:r>
            <a:r>
              <a:rPr lang="en-US" b="1" dirty="0"/>
              <a:t>faith as precious as ours</a:t>
            </a:r>
            <a:r>
              <a:rPr lang="en-US" dirty="0"/>
              <a:t>:</a:t>
            </a:r>
          </a:p>
          <a:p>
            <a:pPr marL="0" indent="0">
              <a:buNone/>
            </a:pPr>
            <a:r>
              <a:rPr lang="en-US" b="1" baseline="30000" dirty="0"/>
              <a:t>2 </a:t>
            </a:r>
            <a:r>
              <a:rPr lang="en-US" dirty="0"/>
              <a:t>Grace and peace be yours in abundance through the knowledge of God and of Jesus our Lord.</a:t>
            </a:r>
          </a:p>
          <a:p>
            <a:pPr marL="0" indent="0">
              <a:buNone/>
            </a:pPr>
            <a:endParaRPr lang="en-US" dirty="0"/>
          </a:p>
        </p:txBody>
      </p:sp>
    </p:spTree>
    <p:extLst>
      <p:ext uri="{BB962C8B-B14F-4D97-AF65-F5344CB8AC3E}">
        <p14:creationId xmlns:p14="http://schemas.microsoft.com/office/powerpoint/2010/main" val="341608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B01A-9895-47DB-B493-EC666C11A193}"/>
              </a:ext>
            </a:extLst>
          </p:cNvPr>
          <p:cNvSpPr>
            <a:spLocks noGrp="1"/>
          </p:cNvSpPr>
          <p:nvPr>
            <p:ph type="title"/>
          </p:nvPr>
        </p:nvSpPr>
        <p:spPr/>
        <p:txBody>
          <a:bodyPr>
            <a:normAutofit/>
          </a:bodyPr>
          <a:lstStyle/>
          <a:p>
            <a:r>
              <a:rPr lang="en-US" sz="2800" dirty="0"/>
              <a:t>2 Peter 1</a:t>
            </a:r>
          </a:p>
        </p:txBody>
      </p:sp>
      <p:sp>
        <p:nvSpPr>
          <p:cNvPr id="3" name="Content Placeholder 2">
            <a:extLst>
              <a:ext uri="{FF2B5EF4-FFF2-40B4-BE49-F238E27FC236}">
                <a16:creationId xmlns:a16="http://schemas.microsoft.com/office/drawing/2014/main" id="{ACA6CDE5-501D-4BDC-9981-7988E76F297C}"/>
              </a:ext>
            </a:extLst>
          </p:cNvPr>
          <p:cNvSpPr>
            <a:spLocks noGrp="1"/>
          </p:cNvSpPr>
          <p:nvPr>
            <p:ph idx="1"/>
          </p:nvPr>
        </p:nvSpPr>
        <p:spPr/>
        <p:txBody>
          <a:bodyPr anchor="ctr">
            <a:normAutofit/>
          </a:bodyPr>
          <a:lstStyle/>
          <a:p>
            <a:pPr marL="0" indent="0">
              <a:buNone/>
            </a:pPr>
            <a:r>
              <a:rPr lang="en-US" b="1" baseline="30000" dirty="0"/>
              <a:t>3 </a:t>
            </a:r>
            <a:r>
              <a:rPr lang="en-US" b="1" dirty="0"/>
              <a:t>His divine power has given us everything we need for a godly life </a:t>
            </a:r>
            <a:r>
              <a:rPr lang="en-US" dirty="0"/>
              <a:t>through our knowledge of him who called us by his own glory and goodness. </a:t>
            </a:r>
            <a:r>
              <a:rPr lang="en-US" b="1" baseline="30000" dirty="0"/>
              <a:t>4 </a:t>
            </a:r>
            <a:r>
              <a:rPr lang="en-US" dirty="0"/>
              <a:t>Through these he has given us his very great and precious promises, so that through them you may participate in the divine nature, having escaped the corruption in the world caused by evil desires.</a:t>
            </a:r>
          </a:p>
        </p:txBody>
      </p:sp>
    </p:spTree>
    <p:extLst>
      <p:ext uri="{BB962C8B-B14F-4D97-AF65-F5344CB8AC3E}">
        <p14:creationId xmlns:p14="http://schemas.microsoft.com/office/powerpoint/2010/main" val="243456079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39</TotalTime>
  <Words>149</Words>
  <Application>Microsoft Office PowerPoint</Application>
  <PresentationFormat>Widescreen</PresentationFormat>
  <Paragraphs>33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Depth</vt:lpstr>
      <vt:lpstr>Non-Anxious Presence</vt:lpstr>
      <vt:lpstr>CNN.com “Top Stories” 10/9/19</vt:lpstr>
      <vt:lpstr>Proverbs 16</vt:lpstr>
      <vt:lpstr>Proverbs 16</vt:lpstr>
      <vt:lpstr>Romans 8</vt:lpstr>
      <vt:lpstr>John 14</vt:lpstr>
      <vt:lpstr>John 14</vt:lpstr>
      <vt:lpstr>2 Peter 1</vt:lpstr>
      <vt:lpstr>2 Peter 1</vt:lpstr>
      <vt:lpstr>2 Peter 1</vt:lpstr>
      <vt:lpstr>2 Peter 1</vt:lpstr>
      <vt:lpstr>PowerPoint Presentation</vt:lpstr>
      <vt:lpstr>John 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Non-Anxious Presence</dc:title>
  <dc:creator>Jonathan Stamper</dc:creator>
  <cp:lastModifiedBy>Jonathan Stamper</cp:lastModifiedBy>
  <cp:revision>4</cp:revision>
  <dcterms:created xsi:type="dcterms:W3CDTF">2019-10-06T13:30:50Z</dcterms:created>
  <dcterms:modified xsi:type="dcterms:W3CDTF">2019-10-06T14:09:56Z</dcterms:modified>
</cp:coreProperties>
</file>