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8" d="100"/>
          <a:sy n="68" d="100"/>
        </p:scale>
        <p:origin x="61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3/25/2018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3/25/2018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3/25/2018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3/25/2018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3/25/2018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3/25/2018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3/25/2018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36EFC-C6AA-4EBD-9B72-6B5D9FC9D70B}"/>
              </a:ext>
            </a:extLst>
          </p:cNvPr>
          <p:cNvSpPr>
            <a:spLocks noGrp="1"/>
          </p:cNvSpPr>
          <p:nvPr>
            <p:ph type="ctrTitle"/>
          </p:nvPr>
        </p:nvSpPr>
        <p:spPr/>
        <p:txBody>
          <a:bodyPr/>
          <a:lstStyle/>
          <a:p>
            <a:r>
              <a:rPr lang="en-US" dirty="0"/>
              <a:t>Love</a:t>
            </a:r>
          </a:p>
        </p:txBody>
      </p:sp>
      <p:sp>
        <p:nvSpPr>
          <p:cNvPr id="3" name="Subtitle 2">
            <a:extLst>
              <a:ext uri="{FF2B5EF4-FFF2-40B4-BE49-F238E27FC236}">
                <a16:creationId xmlns:a16="http://schemas.microsoft.com/office/drawing/2014/main" id="{A17D213C-5FFA-43DF-981B-B5D840940B51}"/>
              </a:ext>
            </a:extLst>
          </p:cNvPr>
          <p:cNvSpPr>
            <a:spLocks noGrp="1"/>
          </p:cNvSpPr>
          <p:nvPr>
            <p:ph type="subTitle" idx="1"/>
          </p:nvPr>
        </p:nvSpPr>
        <p:spPr/>
        <p:txBody>
          <a:bodyPr/>
          <a:lstStyle/>
          <a:p>
            <a:r>
              <a:rPr lang="en-US" dirty="0"/>
              <a:t>Signs part 7</a:t>
            </a:r>
          </a:p>
        </p:txBody>
      </p:sp>
    </p:spTree>
    <p:extLst>
      <p:ext uri="{BB962C8B-B14F-4D97-AF65-F5344CB8AC3E}">
        <p14:creationId xmlns:p14="http://schemas.microsoft.com/office/powerpoint/2010/main" val="801079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dirty="0"/>
              <a:t>“Love is not affectionate feeling, but a steady wish for the loved person’s ultimate good as far as it can be obtained”</a:t>
            </a:r>
            <a:br>
              <a:rPr lang="en-US" dirty="0"/>
            </a:br>
            <a:br>
              <a:rPr lang="en-US" dirty="0"/>
            </a:br>
            <a:r>
              <a:rPr lang="en-US" i="1" dirty="0"/>
              <a:t>-C.S. Lewis – “Mere Christianity”</a:t>
            </a:r>
            <a:br>
              <a:rPr lang="en-US" dirty="0"/>
            </a:br>
            <a:endParaRPr lang="en-US" b="1" baseline="30000" dirty="0"/>
          </a:p>
        </p:txBody>
      </p:sp>
    </p:spTree>
    <p:extLst>
      <p:ext uri="{BB962C8B-B14F-4D97-AF65-F5344CB8AC3E}">
        <p14:creationId xmlns:p14="http://schemas.microsoft.com/office/powerpoint/2010/main" val="112722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14</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lnSpcReduction="10000"/>
          </a:bodyPr>
          <a:lstStyle/>
          <a:p>
            <a:pPr marL="0" indent="0">
              <a:buNone/>
            </a:pPr>
            <a:r>
              <a:rPr lang="en-US" dirty="0"/>
              <a:t>“Don’t let your hearts be troubled. Trust in God, and trust also in me. </a:t>
            </a:r>
            <a:r>
              <a:rPr lang="en-US" b="1" baseline="30000" dirty="0"/>
              <a:t>2 </a:t>
            </a:r>
            <a:r>
              <a:rPr lang="en-US" dirty="0"/>
              <a:t>There is more than enough room in my Father’s home. If this were not so, would I have told you that I am going to prepare a place for you? </a:t>
            </a:r>
            <a:r>
              <a:rPr lang="en-US" b="1" baseline="30000" dirty="0"/>
              <a:t>3 </a:t>
            </a:r>
            <a:r>
              <a:rPr lang="en-US" dirty="0"/>
              <a:t>When everything is ready, I will come and get you, so that you will always be with me where I am. </a:t>
            </a:r>
            <a:r>
              <a:rPr lang="en-US" b="1" baseline="30000" dirty="0"/>
              <a:t>4 </a:t>
            </a:r>
            <a:r>
              <a:rPr lang="en-US" dirty="0"/>
              <a:t>And you know the way to where I am going.”</a:t>
            </a:r>
          </a:p>
          <a:p>
            <a:pPr marL="0" indent="0">
              <a:buNone/>
            </a:pPr>
            <a:endParaRPr lang="en-US" b="1" baseline="30000" dirty="0"/>
          </a:p>
          <a:p>
            <a:pPr marL="0" indent="0">
              <a:buNone/>
            </a:pPr>
            <a:r>
              <a:rPr lang="en-US" b="1" baseline="30000" dirty="0"/>
              <a:t>5 </a:t>
            </a:r>
            <a:r>
              <a:rPr lang="en-US" dirty="0"/>
              <a:t>“No, we don’t know, Lord,” Thomas said. “We have no idea where you are going, so how can we know the way?”</a:t>
            </a:r>
          </a:p>
          <a:p>
            <a:pPr marL="0" indent="0">
              <a:buNone/>
            </a:pPr>
            <a:r>
              <a:rPr lang="en-US" b="1" baseline="30000" dirty="0"/>
              <a:t>6 </a:t>
            </a:r>
            <a:r>
              <a:rPr lang="en-US" dirty="0"/>
              <a:t>Jesus told him, “I am the way, the truth, and the life. No one can come to the Father except through me. </a:t>
            </a:r>
            <a:r>
              <a:rPr lang="en-US" b="1" baseline="30000" dirty="0"/>
              <a:t>7 </a:t>
            </a:r>
            <a:r>
              <a:rPr lang="en-US" dirty="0"/>
              <a:t>If you had really known me, you would know who my Father is. From now on, you do know him and have seen him!”</a:t>
            </a:r>
          </a:p>
          <a:p>
            <a:pPr marL="0" indent="0">
              <a:buNone/>
            </a:pPr>
            <a:endParaRPr lang="en-US" b="1" baseline="30000" dirty="0"/>
          </a:p>
        </p:txBody>
      </p:sp>
    </p:spTree>
    <p:extLst>
      <p:ext uri="{BB962C8B-B14F-4D97-AF65-F5344CB8AC3E}">
        <p14:creationId xmlns:p14="http://schemas.microsoft.com/office/powerpoint/2010/main" val="3997284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14</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15 </a:t>
            </a:r>
            <a:r>
              <a:rPr lang="en-US" dirty="0"/>
              <a:t>“If you love me, obey my commandments. </a:t>
            </a:r>
            <a:r>
              <a:rPr lang="en-US" b="1" baseline="30000" dirty="0"/>
              <a:t>16 </a:t>
            </a:r>
            <a:r>
              <a:rPr lang="en-US" dirty="0"/>
              <a:t>And I will ask the Father, and he will give you another Advocate, who will never leave you. </a:t>
            </a:r>
            <a:r>
              <a:rPr lang="en-US" b="1" baseline="30000" dirty="0"/>
              <a:t>17 </a:t>
            </a:r>
            <a:r>
              <a:rPr lang="en-US" dirty="0"/>
              <a:t>He is the Holy Spirit, who leads into all truth. The world cannot receive him, because it isn’t looking for him and doesn’t recognize him. But you know him, because he lives with you now and later will be in you. </a:t>
            </a:r>
            <a:r>
              <a:rPr lang="en-US" b="1" baseline="30000" dirty="0"/>
              <a:t>18 </a:t>
            </a:r>
            <a:r>
              <a:rPr lang="en-US" dirty="0"/>
              <a:t>No, I will not abandon you as orphans—I will come to you. </a:t>
            </a:r>
            <a:r>
              <a:rPr lang="en-US" b="1" baseline="30000" dirty="0"/>
              <a:t>19 </a:t>
            </a:r>
            <a:r>
              <a:rPr lang="en-US" dirty="0"/>
              <a:t>Soon the world will no longer see me, but you will see me. Since I live, you also will live. </a:t>
            </a:r>
            <a:r>
              <a:rPr lang="en-US" b="1" baseline="30000" dirty="0"/>
              <a:t>20 </a:t>
            </a:r>
            <a:r>
              <a:rPr lang="en-US" dirty="0"/>
              <a:t>When I am raised to life again, you will know that I am in my Father, and you are in me, and I am in you. </a:t>
            </a:r>
            <a:r>
              <a:rPr lang="en-US" b="1" baseline="30000" dirty="0"/>
              <a:t>21 </a:t>
            </a:r>
            <a:r>
              <a:rPr lang="en-US" dirty="0"/>
              <a:t>Those who accept my commandments and obey them are the ones who love me. And because they love me, my Father will love them. And I will love them and reveal myself to each of them.”</a:t>
            </a:r>
            <a:endParaRPr lang="en-US" b="1" baseline="30000" dirty="0"/>
          </a:p>
        </p:txBody>
      </p:sp>
    </p:spTree>
    <p:extLst>
      <p:ext uri="{BB962C8B-B14F-4D97-AF65-F5344CB8AC3E}">
        <p14:creationId xmlns:p14="http://schemas.microsoft.com/office/powerpoint/2010/main" val="3411864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15</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9 </a:t>
            </a:r>
            <a:r>
              <a:rPr lang="en-US" dirty="0"/>
              <a:t>“I have loved you even as the Father has loved me. Remain in my love. </a:t>
            </a:r>
            <a:r>
              <a:rPr lang="en-US" b="1" baseline="30000" dirty="0"/>
              <a:t>10 </a:t>
            </a:r>
            <a:r>
              <a:rPr lang="en-US" dirty="0"/>
              <a:t>When you obey my commandments, you remain in my love, just as I obey my Father’s commandments and remain in his love. </a:t>
            </a:r>
            <a:r>
              <a:rPr lang="en-US" b="1" baseline="30000" dirty="0"/>
              <a:t>11 </a:t>
            </a:r>
            <a:r>
              <a:rPr lang="en-US" dirty="0"/>
              <a:t>I have told you these things so that you will be filled with my joy. Yes, your joy will overflow! </a:t>
            </a:r>
            <a:r>
              <a:rPr lang="en-US" b="1" baseline="30000" dirty="0"/>
              <a:t>12 </a:t>
            </a:r>
            <a:r>
              <a:rPr lang="en-US" dirty="0"/>
              <a:t>This is my commandment: Love each other in the same way I have loved you. </a:t>
            </a:r>
            <a:r>
              <a:rPr lang="en-US" b="1" baseline="30000" dirty="0"/>
              <a:t>13 </a:t>
            </a:r>
            <a:r>
              <a:rPr lang="en-US" dirty="0"/>
              <a:t>There is no greater love than to lay down one’s life for one’s friends. </a:t>
            </a:r>
            <a:r>
              <a:rPr lang="en-US" b="1" baseline="30000" dirty="0"/>
              <a:t>14 </a:t>
            </a:r>
            <a:r>
              <a:rPr lang="en-US" dirty="0"/>
              <a:t>You are my friends if you do what I command. </a:t>
            </a:r>
            <a:r>
              <a:rPr lang="en-US" b="1" baseline="30000" dirty="0"/>
              <a:t>15 </a:t>
            </a:r>
            <a:r>
              <a:rPr lang="en-US" dirty="0"/>
              <a:t>I no longer call you slaves, because a master doesn’t confide in his slaves. Now you are my friends, since I have told you everything the Father told me. </a:t>
            </a:r>
            <a:r>
              <a:rPr lang="en-US" b="1" baseline="30000" dirty="0"/>
              <a:t>16 </a:t>
            </a:r>
            <a:r>
              <a:rPr lang="en-US" dirty="0"/>
              <a:t>You didn’t choose me. I chose you. I appointed you to go and produce lasting fruit, so that the Father will give you whatever you ask for, using my name. </a:t>
            </a:r>
            <a:r>
              <a:rPr lang="en-US" b="1" baseline="30000" dirty="0"/>
              <a:t>17 </a:t>
            </a:r>
            <a:r>
              <a:rPr lang="en-US" dirty="0"/>
              <a:t>This is my command: </a:t>
            </a:r>
            <a:r>
              <a:rPr lang="en-US" b="1" dirty="0"/>
              <a:t>Love each other</a:t>
            </a:r>
            <a:r>
              <a:rPr lang="en-US" dirty="0"/>
              <a:t>.</a:t>
            </a:r>
            <a:endParaRPr lang="en-US" b="1" baseline="30000" dirty="0"/>
          </a:p>
        </p:txBody>
      </p:sp>
    </p:spTree>
    <p:extLst>
      <p:ext uri="{BB962C8B-B14F-4D97-AF65-F5344CB8AC3E}">
        <p14:creationId xmlns:p14="http://schemas.microsoft.com/office/powerpoint/2010/main" val="167050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dirty="0"/>
              <a:t>“Do not waste time bothering whether you “love” your neighbor; act as if you did. As soon as we do this we find one of the great secrets. When you are behaving as if you loved someone you will presently come to love him.”</a:t>
            </a:r>
            <a:br>
              <a:rPr lang="en-US" dirty="0"/>
            </a:br>
            <a:br>
              <a:rPr lang="en-US" dirty="0"/>
            </a:br>
            <a:r>
              <a:rPr lang="en-US" i="1" dirty="0"/>
              <a:t>-C.S. Lewis – “Mere Christianity”</a:t>
            </a:r>
            <a:br>
              <a:rPr lang="en-US" dirty="0"/>
            </a:br>
            <a:endParaRPr lang="en-US" b="1" baseline="30000" dirty="0"/>
          </a:p>
        </p:txBody>
      </p:sp>
    </p:spTree>
    <p:extLst>
      <p:ext uri="{BB962C8B-B14F-4D97-AF65-F5344CB8AC3E}">
        <p14:creationId xmlns:p14="http://schemas.microsoft.com/office/powerpoint/2010/main" val="3174858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Luke 2</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fontScale="92500" lnSpcReduction="10000"/>
          </a:bodyPr>
          <a:lstStyle/>
          <a:p>
            <a:pPr marL="0" indent="0">
              <a:buNone/>
            </a:pPr>
            <a:r>
              <a:rPr lang="en-US" b="1" baseline="30000" dirty="0"/>
              <a:t>41 </a:t>
            </a:r>
            <a:r>
              <a:rPr lang="en-US" dirty="0"/>
              <a:t>Every year Jesus’ parents went to Jerusalem for the Festival of the Passover. </a:t>
            </a:r>
            <a:r>
              <a:rPr lang="en-US" b="1" baseline="30000" dirty="0"/>
              <a:t>42 </a:t>
            </a:r>
            <a:r>
              <a:rPr lang="en-US" dirty="0"/>
              <a:t>When he was twelve years old, they went up to the festival, according to the custom. </a:t>
            </a:r>
            <a:r>
              <a:rPr lang="en-US" b="1" baseline="30000" dirty="0"/>
              <a:t>43 </a:t>
            </a:r>
            <a:r>
              <a:rPr lang="en-US" dirty="0"/>
              <a:t>After the festival was over, while his parents were returning home, the boy Jesus stayed behind in Jerusalem, but they were unaware of it. </a:t>
            </a:r>
            <a:r>
              <a:rPr lang="en-US" b="1" baseline="30000" dirty="0"/>
              <a:t>44 </a:t>
            </a:r>
            <a:r>
              <a:rPr lang="en-US" dirty="0"/>
              <a:t>Thinking he was in their company, they traveled on for a day. Then they began looking for him among their relatives and friends. </a:t>
            </a:r>
            <a:r>
              <a:rPr lang="en-US" b="1" baseline="30000" dirty="0"/>
              <a:t>45 </a:t>
            </a:r>
            <a:r>
              <a:rPr lang="en-US" dirty="0"/>
              <a:t>When they did not find him, they went back to Jerusalem to look for him. </a:t>
            </a:r>
            <a:r>
              <a:rPr lang="en-US" b="1" baseline="30000" dirty="0"/>
              <a:t>46 </a:t>
            </a:r>
            <a:r>
              <a:rPr lang="en-US" dirty="0"/>
              <a:t>After three days they found him in the temple courts, sitting among the teachers, listening to them and asking them questions. </a:t>
            </a:r>
            <a:r>
              <a:rPr lang="en-US" b="1" baseline="30000" dirty="0"/>
              <a:t>47 </a:t>
            </a:r>
            <a:r>
              <a:rPr lang="en-US" dirty="0"/>
              <a:t>Everyone who heard him was amazed at his understanding and his answers. </a:t>
            </a:r>
            <a:r>
              <a:rPr lang="en-US" b="1" baseline="30000" dirty="0"/>
              <a:t>48 </a:t>
            </a:r>
            <a:r>
              <a:rPr lang="en-US" dirty="0"/>
              <a:t>When his parents saw him, they were astonished. His mother said to him, “Son, why have you treated us like this? Your father and I have been anxiously searching for you.”</a:t>
            </a:r>
          </a:p>
          <a:p>
            <a:pPr marL="0" indent="0">
              <a:buNone/>
            </a:pPr>
            <a:r>
              <a:rPr lang="en-US" b="1" baseline="30000" dirty="0"/>
              <a:t>49 </a:t>
            </a:r>
            <a:r>
              <a:rPr lang="en-US" dirty="0"/>
              <a:t>“Why were you searching for me?” he asked. “Didn’t you know I had to be in my Father’s house?” </a:t>
            </a:r>
            <a:r>
              <a:rPr lang="en-US" b="1" baseline="30000" dirty="0"/>
              <a:t>50 </a:t>
            </a:r>
            <a:r>
              <a:rPr lang="en-US" dirty="0"/>
              <a:t>But they did not understand what he was saying to them.</a:t>
            </a:r>
          </a:p>
        </p:txBody>
      </p:sp>
    </p:spTree>
    <p:extLst>
      <p:ext uri="{BB962C8B-B14F-4D97-AF65-F5344CB8AC3E}">
        <p14:creationId xmlns:p14="http://schemas.microsoft.com/office/powerpoint/2010/main" val="3118089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Luke 2</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51 </a:t>
            </a:r>
            <a:r>
              <a:rPr lang="en-US" dirty="0"/>
              <a:t>Then he went down to Nazareth with them and was obedient to them. But his mother treasured all these things in her heart. </a:t>
            </a:r>
            <a:r>
              <a:rPr lang="en-US" b="1" baseline="30000" dirty="0"/>
              <a:t>52 </a:t>
            </a:r>
            <a:r>
              <a:rPr lang="en-US" dirty="0"/>
              <a:t>And Jesus grew in wisdom and stature, and in favor with God and man.</a:t>
            </a:r>
          </a:p>
          <a:p>
            <a:pPr marL="0" indent="0">
              <a:buNone/>
            </a:pPr>
            <a:endParaRPr lang="en-US" dirty="0"/>
          </a:p>
        </p:txBody>
      </p:sp>
    </p:spTree>
    <p:extLst>
      <p:ext uri="{BB962C8B-B14F-4D97-AF65-F5344CB8AC3E}">
        <p14:creationId xmlns:p14="http://schemas.microsoft.com/office/powerpoint/2010/main" val="311808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Luke 4</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dirty="0"/>
              <a:t>Jesus, full of the Holy Spirit, left the Jordan and was led by the Spirit into the wilderness, </a:t>
            </a:r>
            <a:r>
              <a:rPr lang="en-US" b="1" baseline="30000" dirty="0"/>
              <a:t>2 </a:t>
            </a:r>
            <a:r>
              <a:rPr lang="en-US" dirty="0"/>
              <a:t>where for forty days he was tempted by the devil. He ate nothing during those days, and at the end of them he was hungry.</a:t>
            </a:r>
          </a:p>
          <a:p>
            <a:pPr marL="0" indent="0">
              <a:buNone/>
            </a:pPr>
            <a:r>
              <a:rPr lang="en-US" b="1" baseline="30000" dirty="0"/>
              <a:t>3 </a:t>
            </a:r>
            <a:r>
              <a:rPr lang="en-US" dirty="0"/>
              <a:t>The devil said to him, “</a:t>
            </a:r>
            <a:r>
              <a:rPr lang="en-US" b="1" dirty="0"/>
              <a:t>If you are the Son of God</a:t>
            </a:r>
            <a:r>
              <a:rPr lang="en-US" dirty="0"/>
              <a:t>, tell this stone to become bread.”</a:t>
            </a:r>
          </a:p>
          <a:p>
            <a:pPr marL="0" indent="0">
              <a:buNone/>
            </a:pPr>
            <a:endParaRPr lang="en-US" dirty="0"/>
          </a:p>
        </p:txBody>
      </p:sp>
    </p:spTree>
    <p:extLst>
      <p:ext uri="{BB962C8B-B14F-4D97-AF65-F5344CB8AC3E}">
        <p14:creationId xmlns:p14="http://schemas.microsoft.com/office/powerpoint/2010/main" val="1499245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13</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dirty="0"/>
              <a:t>Before the Passover celebration, Jesus knew that his hour had come to leave this world and return to his Father. He had loved his disciples during his ministry on earth, and now he loved them to the very end. </a:t>
            </a:r>
            <a:r>
              <a:rPr lang="en-US" b="1" baseline="30000" dirty="0"/>
              <a:t>2 </a:t>
            </a:r>
            <a:r>
              <a:rPr lang="en-US" dirty="0"/>
              <a:t>It was time for supper, and the devil had already prompted Judas, son of Simon Iscariot, to betray Jesus. </a:t>
            </a:r>
            <a:r>
              <a:rPr lang="en-US" b="1" baseline="30000" dirty="0"/>
              <a:t>3 </a:t>
            </a:r>
            <a:r>
              <a:rPr lang="en-US" b="1" dirty="0"/>
              <a:t>Jesus </a:t>
            </a:r>
            <a:r>
              <a:rPr lang="en-US" b="1" u="sng" dirty="0"/>
              <a:t>knew</a:t>
            </a:r>
            <a:r>
              <a:rPr lang="en-US" b="1" dirty="0"/>
              <a:t> that the Father had given him authority over everything and that he had come from God and would return to God…</a:t>
            </a:r>
          </a:p>
        </p:txBody>
      </p:sp>
    </p:spTree>
    <p:extLst>
      <p:ext uri="{BB962C8B-B14F-4D97-AF65-F5344CB8AC3E}">
        <p14:creationId xmlns:p14="http://schemas.microsoft.com/office/powerpoint/2010/main" val="327559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13</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 </a:t>
            </a:r>
            <a:r>
              <a:rPr lang="en-US" dirty="0"/>
              <a:t>So he got up from the table, took off his robe, wrapped a towel around his waist, </a:t>
            </a:r>
            <a:r>
              <a:rPr lang="en-US" b="1" baseline="30000" dirty="0"/>
              <a:t>5 </a:t>
            </a:r>
            <a:r>
              <a:rPr lang="en-US" dirty="0"/>
              <a:t>and poured water into a basin. Then he began to wash the disciples’ feet, drying them with the towel he had around him.</a:t>
            </a:r>
            <a:endParaRPr lang="en-US" b="1" dirty="0"/>
          </a:p>
        </p:txBody>
      </p:sp>
    </p:spTree>
    <p:extLst>
      <p:ext uri="{BB962C8B-B14F-4D97-AF65-F5344CB8AC3E}">
        <p14:creationId xmlns:p14="http://schemas.microsoft.com/office/powerpoint/2010/main" val="2044296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13</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2 </a:t>
            </a:r>
            <a:r>
              <a:rPr lang="en-US" dirty="0"/>
              <a:t>After washing their feet, he put on his robe again and sat down and asked, “Do you understand what I was doing? </a:t>
            </a:r>
            <a:r>
              <a:rPr lang="en-US" b="1" baseline="30000" dirty="0"/>
              <a:t>13 </a:t>
            </a:r>
            <a:r>
              <a:rPr lang="en-US" dirty="0"/>
              <a:t>You call me ‘Teacher’ and ‘Lord,’ and you are right, because that’s what I am. </a:t>
            </a:r>
            <a:r>
              <a:rPr lang="en-US" b="1" baseline="30000" dirty="0"/>
              <a:t>14 </a:t>
            </a:r>
            <a:r>
              <a:rPr lang="en-US" dirty="0"/>
              <a:t>And since I, your Lord and Teacher, have washed your feet, you ought to wash each other’s feet. </a:t>
            </a:r>
            <a:r>
              <a:rPr lang="en-US" b="1" baseline="30000" dirty="0"/>
              <a:t>15 </a:t>
            </a:r>
            <a:r>
              <a:rPr lang="en-US" dirty="0"/>
              <a:t>I have given you an example to follow. Do as I have done to you. </a:t>
            </a:r>
            <a:r>
              <a:rPr lang="en-US" b="1" baseline="30000" dirty="0"/>
              <a:t>16 </a:t>
            </a:r>
            <a:r>
              <a:rPr lang="en-US" dirty="0"/>
              <a:t>I tell you the truth, slaves are not greater than their master. Nor is the messenger more important than the one who sends the message. </a:t>
            </a:r>
            <a:r>
              <a:rPr lang="en-US" b="1" baseline="30000" dirty="0"/>
              <a:t>17 </a:t>
            </a:r>
            <a:r>
              <a:rPr lang="en-US" dirty="0"/>
              <a:t>Now that you know these things, God will bless you for doing them.</a:t>
            </a:r>
            <a:endParaRPr lang="en-US" b="1" dirty="0"/>
          </a:p>
        </p:txBody>
      </p:sp>
    </p:spTree>
    <p:extLst>
      <p:ext uri="{BB962C8B-B14F-4D97-AF65-F5344CB8AC3E}">
        <p14:creationId xmlns:p14="http://schemas.microsoft.com/office/powerpoint/2010/main" val="1941772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13</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31 </a:t>
            </a:r>
            <a:r>
              <a:rPr lang="en-US" dirty="0"/>
              <a:t>As soon as Judas left the room, Jesus said, “The time has come for the Son of Man to enter into his glory, and God will be glorified because of him. </a:t>
            </a:r>
            <a:r>
              <a:rPr lang="en-US" b="1" baseline="30000" dirty="0"/>
              <a:t>32 </a:t>
            </a:r>
            <a:r>
              <a:rPr lang="en-US" dirty="0"/>
              <a:t>And since God receives glory because of the Son, he will give his own glory to the Son, and he will do so at once. </a:t>
            </a:r>
            <a:r>
              <a:rPr lang="en-US" b="1" baseline="30000" dirty="0"/>
              <a:t>33 </a:t>
            </a:r>
            <a:r>
              <a:rPr lang="en-US" dirty="0"/>
              <a:t>Dear children, I will be with you only a little longer. And as I told the Jewish leaders, you will search for me, but you can’t come where I am going…</a:t>
            </a:r>
          </a:p>
          <a:p>
            <a:pPr marL="0" indent="0">
              <a:buNone/>
            </a:pPr>
            <a:endParaRPr lang="en-US" b="1" baseline="30000" dirty="0"/>
          </a:p>
        </p:txBody>
      </p:sp>
    </p:spTree>
    <p:extLst>
      <p:ext uri="{BB962C8B-B14F-4D97-AF65-F5344CB8AC3E}">
        <p14:creationId xmlns:p14="http://schemas.microsoft.com/office/powerpoint/2010/main" val="84680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F0D8D-FFB6-4BF3-83B7-1A2DF95A71D9}"/>
              </a:ext>
            </a:extLst>
          </p:cNvPr>
          <p:cNvSpPr>
            <a:spLocks noGrp="1"/>
          </p:cNvSpPr>
          <p:nvPr>
            <p:ph type="title"/>
          </p:nvPr>
        </p:nvSpPr>
        <p:spPr>
          <a:xfrm>
            <a:off x="838200" y="365125"/>
            <a:ext cx="10515600" cy="407873"/>
          </a:xfrm>
        </p:spPr>
        <p:txBody>
          <a:bodyPr>
            <a:noAutofit/>
          </a:bodyPr>
          <a:lstStyle/>
          <a:p>
            <a:r>
              <a:rPr lang="en-US" sz="2800" dirty="0"/>
              <a:t>John 13</a:t>
            </a:r>
          </a:p>
        </p:txBody>
      </p:sp>
      <p:sp>
        <p:nvSpPr>
          <p:cNvPr id="3" name="Content Placeholder 2">
            <a:extLst>
              <a:ext uri="{FF2B5EF4-FFF2-40B4-BE49-F238E27FC236}">
                <a16:creationId xmlns:a16="http://schemas.microsoft.com/office/drawing/2014/main" id="{3C994D9B-6E94-46BE-9F89-0D18362ED6CC}"/>
              </a:ext>
            </a:extLst>
          </p:cNvPr>
          <p:cNvSpPr>
            <a:spLocks noGrp="1"/>
          </p:cNvSpPr>
          <p:nvPr>
            <p:ph idx="1"/>
          </p:nvPr>
        </p:nvSpPr>
        <p:spPr>
          <a:xfrm>
            <a:off x="688157" y="1018095"/>
            <a:ext cx="10665643" cy="5158868"/>
          </a:xfrm>
        </p:spPr>
        <p:txBody>
          <a:bodyPr anchor="ctr">
            <a:normAutofit/>
          </a:bodyPr>
          <a:lstStyle/>
          <a:p>
            <a:pPr marL="0" indent="0">
              <a:buNone/>
            </a:pPr>
            <a:r>
              <a:rPr lang="en-US" b="1" baseline="30000" dirty="0"/>
              <a:t>34 </a:t>
            </a:r>
            <a:r>
              <a:rPr lang="en-US" b="1" u="sng" dirty="0"/>
              <a:t>So</a:t>
            </a:r>
            <a:r>
              <a:rPr lang="en-US" dirty="0"/>
              <a:t> now I am giving you a new commandment: Love each other. Just as I have loved you, you should love each other. </a:t>
            </a:r>
            <a:r>
              <a:rPr lang="en-US" b="1" baseline="30000" dirty="0"/>
              <a:t>35 </a:t>
            </a:r>
            <a:r>
              <a:rPr lang="en-US" dirty="0"/>
              <a:t>Your love for one another will </a:t>
            </a:r>
            <a:r>
              <a:rPr lang="en-US" b="1" dirty="0"/>
              <a:t>prove to the world </a:t>
            </a:r>
            <a:r>
              <a:rPr lang="en-US" dirty="0"/>
              <a:t>that you are my disciples.”</a:t>
            </a:r>
            <a:endParaRPr lang="en-US" b="1" dirty="0"/>
          </a:p>
          <a:p>
            <a:pPr marL="0" indent="0">
              <a:buNone/>
            </a:pPr>
            <a:endParaRPr lang="en-US" b="1" baseline="30000" dirty="0"/>
          </a:p>
        </p:txBody>
      </p:sp>
    </p:spTree>
    <p:extLst>
      <p:ext uri="{BB962C8B-B14F-4D97-AF65-F5344CB8AC3E}">
        <p14:creationId xmlns:p14="http://schemas.microsoft.com/office/powerpoint/2010/main" val="3743398752"/>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49</TotalTime>
  <Words>194</Words>
  <Application>Microsoft Office PowerPoint</Application>
  <PresentationFormat>Widescreen</PresentationFormat>
  <Paragraphs>31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Corbel</vt:lpstr>
      <vt:lpstr>Depth</vt:lpstr>
      <vt:lpstr>Love</vt:lpstr>
      <vt:lpstr>Luke 2</vt:lpstr>
      <vt:lpstr>Luke 2</vt:lpstr>
      <vt:lpstr>Luke 4</vt:lpstr>
      <vt:lpstr>John 13</vt:lpstr>
      <vt:lpstr>John 13</vt:lpstr>
      <vt:lpstr>John 13</vt:lpstr>
      <vt:lpstr>John 13</vt:lpstr>
      <vt:lpstr>John 13</vt:lpstr>
      <vt:lpstr>PowerPoint Presentation</vt:lpstr>
      <vt:lpstr>John 14</vt:lpstr>
      <vt:lpstr>John 14</vt:lpstr>
      <vt:lpstr>John 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dc:title>
  <dc:creator>Jonathan Stamper</dc:creator>
  <cp:lastModifiedBy>Jonathan Stamper</cp:lastModifiedBy>
  <cp:revision>6</cp:revision>
  <dcterms:created xsi:type="dcterms:W3CDTF">2018-03-25T12:36:22Z</dcterms:created>
  <dcterms:modified xsi:type="dcterms:W3CDTF">2018-03-25T13:25:38Z</dcterms:modified>
</cp:coreProperties>
</file>