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69" r:id="rId14"/>
    <p:sldId id="270" r:id="rId15"/>
    <p:sldId id="272" r:id="rId16"/>
    <p:sldId id="271" r:id="rId17"/>
    <p:sldId id="275" r:id="rId18"/>
    <p:sldId id="276" r:id="rId19"/>
    <p:sldId id="273" r:id="rId20"/>
    <p:sldId id="274"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7" d="100"/>
          <a:sy n="67" d="100"/>
        </p:scale>
        <p:origin x="5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6/2/2019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6/2/2019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6/2/2019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6/2/2019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6/2/2019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6/2/2019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6/2/2019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5FBC-CC7E-4AEE-B755-0408CBAB8174}"/>
              </a:ext>
            </a:extLst>
          </p:cNvPr>
          <p:cNvSpPr>
            <a:spLocks noGrp="1"/>
          </p:cNvSpPr>
          <p:nvPr>
            <p:ph type="ctrTitle"/>
          </p:nvPr>
        </p:nvSpPr>
        <p:spPr/>
        <p:txBody>
          <a:bodyPr/>
          <a:lstStyle/>
          <a:p>
            <a:r>
              <a:rPr lang="en-US" dirty="0"/>
              <a:t>Stop</a:t>
            </a:r>
          </a:p>
        </p:txBody>
      </p:sp>
      <p:sp>
        <p:nvSpPr>
          <p:cNvPr id="3" name="Subtitle 2">
            <a:extLst>
              <a:ext uri="{FF2B5EF4-FFF2-40B4-BE49-F238E27FC236}">
                <a16:creationId xmlns:a16="http://schemas.microsoft.com/office/drawing/2014/main" id="{F9C34CF1-BA25-47C9-B4C0-42F69BE0E424}"/>
              </a:ext>
            </a:extLst>
          </p:cNvPr>
          <p:cNvSpPr>
            <a:spLocks noGrp="1"/>
          </p:cNvSpPr>
          <p:nvPr>
            <p:ph type="subTitle" idx="1"/>
          </p:nvPr>
        </p:nvSpPr>
        <p:spPr/>
        <p:txBody>
          <a:bodyPr/>
          <a:lstStyle/>
          <a:p>
            <a:r>
              <a:rPr lang="en-US" dirty="0"/>
              <a:t>Spiritual Formation – part 6</a:t>
            </a:r>
          </a:p>
        </p:txBody>
      </p:sp>
    </p:spTree>
    <p:extLst>
      <p:ext uri="{BB962C8B-B14F-4D97-AF65-F5344CB8AC3E}">
        <p14:creationId xmlns:p14="http://schemas.microsoft.com/office/powerpoint/2010/main" val="1984549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lgn="ctr">
              <a:buNone/>
            </a:pPr>
            <a:r>
              <a:rPr lang="en-US" dirty="0"/>
              <a:t>Sabbath: </a:t>
            </a:r>
            <a:r>
              <a:rPr lang="en-US" dirty="0" err="1"/>
              <a:t>sabat</a:t>
            </a:r>
            <a:r>
              <a:rPr lang="en-US" dirty="0"/>
              <a:t> - Stop</a:t>
            </a:r>
          </a:p>
        </p:txBody>
      </p:sp>
    </p:spTree>
    <p:extLst>
      <p:ext uri="{BB962C8B-B14F-4D97-AF65-F5344CB8AC3E}">
        <p14:creationId xmlns:p14="http://schemas.microsoft.com/office/powerpoint/2010/main" val="3695923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lgn="ctr">
              <a:buNone/>
            </a:pPr>
            <a:r>
              <a:rPr lang="en-US" sz="3600" dirty="0"/>
              <a:t>Busy: </a:t>
            </a:r>
            <a:r>
              <a:rPr lang="en-US" sz="3600" i="1" dirty="0"/>
              <a:t>Having a great deal to do.</a:t>
            </a:r>
            <a:endParaRPr lang="en-US" sz="3600" dirty="0"/>
          </a:p>
        </p:txBody>
      </p:sp>
    </p:spTree>
    <p:extLst>
      <p:ext uri="{BB962C8B-B14F-4D97-AF65-F5344CB8AC3E}">
        <p14:creationId xmlns:p14="http://schemas.microsoft.com/office/powerpoint/2010/main" val="207920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lgn="ctr">
              <a:buNone/>
            </a:pPr>
            <a:r>
              <a:rPr lang="en-US" sz="3600" dirty="0"/>
              <a:t>Just stop</a:t>
            </a:r>
          </a:p>
        </p:txBody>
      </p:sp>
    </p:spTree>
    <p:extLst>
      <p:ext uri="{BB962C8B-B14F-4D97-AF65-F5344CB8AC3E}">
        <p14:creationId xmlns:p14="http://schemas.microsoft.com/office/powerpoint/2010/main" val="59620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1 Corinthians 6</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12 </a:t>
            </a:r>
            <a:r>
              <a:rPr lang="en-US" dirty="0"/>
              <a:t>“All things are lawful for me,” but not all things are helpful. “All things are lawful for me,” but I will not be dominated by anything.</a:t>
            </a:r>
          </a:p>
        </p:txBody>
      </p:sp>
    </p:spTree>
    <p:extLst>
      <p:ext uri="{BB962C8B-B14F-4D97-AF65-F5344CB8AC3E}">
        <p14:creationId xmlns:p14="http://schemas.microsoft.com/office/powerpoint/2010/main" val="394781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lgn="ctr">
              <a:buNone/>
            </a:pPr>
            <a:r>
              <a:rPr lang="en-US" i="1" dirty="0"/>
              <a:t>Israel said before the Holy One, Blessed be He: ‘Master of the World, if we observe the commandments, what will we have?’ </a:t>
            </a:r>
          </a:p>
          <a:p>
            <a:pPr marL="0" indent="0" algn="ctr">
              <a:buNone/>
            </a:pPr>
            <a:endParaRPr lang="en-US" i="1" dirty="0"/>
          </a:p>
          <a:p>
            <a:pPr marL="0" indent="0" algn="ctr">
              <a:buNone/>
            </a:pPr>
            <a:r>
              <a:rPr lang="en-US" i="1" dirty="0"/>
              <a:t>He said to them: ‘the world-to-come.’ </a:t>
            </a:r>
          </a:p>
          <a:p>
            <a:pPr marL="0" indent="0" algn="ctr">
              <a:buNone/>
            </a:pPr>
            <a:endParaRPr lang="en-US" i="1" dirty="0"/>
          </a:p>
          <a:p>
            <a:pPr marL="0" indent="0" algn="ctr">
              <a:buNone/>
            </a:pPr>
            <a:r>
              <a:rPr lang="en-US" i="1" dirty="0"/>
              <a:t>They said to Him: ‘Show us its likeness.’ </a:t>
            </a:r>
          </a:p>
          <a:p>
            <a:pPr marL="0" indent="0" algn="ctr">
              <a:buNone/>
            </a:pPr>
            <a:endParaRPr lang="en-US" i="1" dirty="0"/>
          </a:p>
          <a:p>
            <a:pPr marL="0" indent="0" algn="ctr">
              <a:buNone/>
            </a:pPr>
            <a:r>
              <a:rPr lang="en-US" i="1" dirty="0"/>
              <a:t>He showed them the Sabbath.</a:t>
            </a:r>
          </a:p>
          <a:p>
            <a:pPr marL="0" indent="0">
              <a:buNone/>
            </a:pPr>
            <a:endParaRPr lang="en-US" i="1" dirty="0"/>
          </a:p>
          <a:p>
            <a:pPr marL="0" indent="0">
              <a:buNone/>
            </a:pPr>
            <a:r>
              <a:rPr lang="en-US" i="1" dirty="0"/>
              <a:t>-</a:t>
            </a:r>
            <a:r>
              <a:rPr lang="en-US" dirty="0"/>
              <a:t>Rabbi </a:t>
            </a:r>
            <a:r>
              <a:rPr lang="en-US" dirty="0" err="1"/>
              <a:t>Akiva</a:t>
            </a:r>
            <a:endParaRPr lang="en-US" i="1" dirty="0"/>
          </a:p>
        </p:txBody>
      </p:sp>
    </p:spTree>
    <p:extLst>
      <p:ext uri="{BB962C8B-B14F-4D97-AF65-F5344CB8AC3E}">
        <p14:creationId xmlns:p14="http://schemas.microsoft.com/office/powerpoint/2010/main" val="3735213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Matthew 22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36 </a:t>
            </a:r>
            <a:r>
              <a:rPr lang="en-US" dirty="0"/>
              <a:t>“Teacher, which is the most important commandment in the law of Moses?”</a:t>
            </a:r>
          </a:p>
          <a:p>
            <a:pPr marL="0" indent="0">
              <a:buNone/>
            </a:pPr>
            <a:r>
              <a:rPr lang="en-US" b="1" baseline="30000" dirty="0"/>
              <a:t>37 </a:t>
            </a:r>
            <a:r>
              <a:rPr lang="en-US" dirty="0"/>
              <a:t>Jesus replied, “‘You must love the </a:t>
            </a:r>
            <a:r>
              <a:rPr lang="en-US" cap="small" dirty="0"/>
              <a:t>Lord</a:t>
            </a:r>
            <a:r>
              <a:rPr lang="en-US" dirty="0"/>
              <a:t> your God with all your heart, all your soul, and all your mind.’ </a:t>
            </a:r>
            <a:r>
              <a:rPr lang="en-US" b="1" baseline="30000" dirty="0"/>
              <a:t>38 </a:t>
            </a:r>
            <a:r>
              <a:rPr lang="en-US" dirty="0"/>
              <a:t>This is the first and greatest commandment. </a:t>
            </a:r>
            <a:r>
              <a:rPr lang="en-US" b="1" baseline="30000" dirty="0"/>
              <a:t>39 </a:t>
            </a:r>
            <a:r>
              <a:rPr lang="en-US" dirty="0"/>
              <a:t>A second is equally important: ‘Love your neighbor as yourself.’ </a:t>
            </a:r>
            <a:r>
              <a:rPr lang="en-US" b="1" baseline="30000" dirty="0"/>
              <a:t>40 </a:t>
            </a:r>
            <a:r>
              <a:rPr lang="en-US" dirty="0"/>
              <a:t>The entire law and all the demands of the prophets are based on these two commandments.”</a:t>
            </a:r>
          </a:p>
        </p:txBody>
      </p:sp>
    </p:spTree>
    <p:extLst>
      <p:ext uri="{BB962C8B-B14F-4D97-AF65-F5344CB8AC3E}">
        <p14:creationId xmlns:p14="http://schemas.microsoft.com/office/powerpoint/2010/main" val="70074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Psalm 92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dirty="0"/>
              <a:t>A psalm. A song to be sung on the Sabbath Day.</a:t>
            </a:r>
          </a:p>
          <a:p>
            <a:pPr marL="0" indent="0">
              <a:buNone/>
            </a:pPr>
            <a:r>
              <a:rPr lang="en-US" b="1" baseline="30000" dirty="0"/>
              <a:t>1 </a:t>
            </a:r>
            <a:r>
              <a:rPr lang="en-US" dirty="0"/>
              <a:t>It is good to give thanks to the </a:t>
            </a:r>
            <a:r>
              <a:rPr lang="en-US" cap="small" dirty="0"/>
              <a:t>Lord</a:t>
            </a:r>
            <a:r>
              <a:rPr lang="en-US" dirty="0"/>
              <a:t>,</a:t>
            </a:r>
            <a:br>
              <a:rPr lang="en-US" dirty="0"/>
            </a:br>
            <a:r>
              <a:rPr lang="en-US" dirty="0"/>
              <a:t>    to sing praises to the Most High.</a:t>
            </a:r>
            <a:br>
              <a:rPr lang="en-US" dirty="0"/>
            </a:br>
            <a:r>
              <a:rPr lang="en-US" b="1" baseline="30000" dirty="0"/>
              <a:t>2 </a:t>
            </a:r>
            <a:r>
              <a:rPr lang="en-US" dirty="0"/>
              <a:t>It is good to proclaim your unfailing love in the morning,</a:t>
            </a:r>
            <a:br>
              <a:rPr lang="en-US" dirty="0"/>
            </a:br>
            <a:r>
              <a:rPr lang="en-US" dirty="0"/>
              <a:t>    your faithfulness in the evening,</a:t>
            </a:r>
            <a:br>
              <a:rPr lang="en-US" dirty="0"/>
            </a:br>
            <a:r>
              <a:rPr lang="en-US" b="1" baseline="30000" dirty="0"/>
              <a:t>3 </a:t>
            </a:r>
            <a:r>
              <a:rPr lang="en-US" dirty="0"/>
              <a:t>accompanied by a ten-stringed instrument, a harp,</a:t>
            </a:r>
            <a:br>
              <a:rPr lang="en-US" dirty="0"/>
            </a:br>
            <a:r>
              <a:rPr lang="en-US" dirty="0"/>
              <a:t>    and the melody of a lyre.</a:t>
            </a:r>
          </a:p>
        </p:txBody>
      </p:sp>
    </p:spTree>
    <p:extLst>
      <p:ext uri="{BB962C8B-B14F-4D97-AF65-F5344CB8AC3E}">
        <p14:creationId xmlns:p14="http://schemas.microsoft.com/office/powerpoint/2010/main" val="1342895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Psalm 92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4 </a:t>
            </a:r>
            <a:r>
              <a:rPr lang="en-US" dirty="0"/>
              <a:t>You thrill me, </a:t>
            </a:r>
            <a:r>
              <a:rPr lang="en-US" cap="small" dirty="0"/>
              <a:t>Lord</a:t>
            </a:r>
            <a:r>
              <a:rPr lang="en-US" dirty="0"/>
              <a:t>, with all you have done for me!</a:t>
            </a:r>
            <a:br>
              <a:rPr lang="en-US" dirty="0"/>
            </a:br>
            <a:r>
              <a:rPr lang="en-US" dirty="0"/>
              <a:t>    I sing for joy because of what you have done.</a:t>
            </a:r>
            <a:br>
              <a:rPr lang="en-US" dirty="0"/>
            </a:br>
            <a:r>
              <a:rPr lang="en-US" b="1" baseline="30000" dirty="0"/>
              <a:t>5 </a:t>
            </a:r>
            <a:r>
              <a:rPr lang="en-US" dirty="0"/>
              <a:t>O </a:t>
            </a:r>
            <a:r>
              <a:rPr lang="en-US" cap="small" dirty="0"/>
              <a:t>Lord</a:t>
            </a:r>
            <a:r>
              <a:rPr lang="en-US" dirty="0"/>
              <a:t>, what great works you do!</a:t>
            </a:r>
            <a:br>
              <a:rPr lang="en-US" dirty="0"/>
            </a:br>
            <a:r>
              <a:rPr lang="en-US" dirty="0"/>
              <a:t>    And how deep are your thoughts.</a:t>
            </a:r>
            <a:br>
              <a:rPr lang="en-US" dirty="0"/>
            </a:br>
            <a:r>
              <a:rPr lang="en-US" b="1" baseline="30000" dirty="0"/>
              <a:t>6 </a:t>
            </a:r>
            <a:r>
              <a:rPr lang="en-US" dirty="0"/>
              <a:t>Only a simpleton would not know,</a:t>
            </a:r>
            <a:br>
              <a:rPr lang="en-US" dirty="0"/>
            </a:br>
            <a:r>
              <a:rPr lang="en-US" dirty="0"/>
              <a:t>    and only a fool would not understand this:</a:t>
            </a:r>
            <a:br>
              <a:rPr lang="en-US" dirty="0"/>
            </a:br>
            <a:r>
              <a:rPr lang="en-US" b="1" baseline="30000" dirty="0"/>
              <a:t>7 </a:t>
            </a:r>
            <a:r>
              <a:rPr lang="en-US" dirty="0"/>
              <a:t>Though the wicked sprout like weeds</a:t>
            </a:r>
            <a:br>
              <a:rPr lang="en-US" dirty="0"/>
            </a:br>
            <a:r>
              <a:rPr lang="en-US" dirty="0"/>
              <a:t>    and evildoers flourish,</a:t>
            </a:r>
            <a:br>
              <a:rPr lang="en-US" dirty="0"/>
            </a:br>
            <a:r>
              <a:rPr lang="en-US" dirty="0"/>
              <a:t>    they will be destroyed forever.</a:t>
            </a:r>
          </a:p>
        </p:txBody>
      </p:sp>
    </p:spTree>
    <p:extLst>
      <p:ext uri="{BB962C8B-B14F-4D97-AF65-F5344CB8AC3E}">
        <p14:creationId xmlns:p14="http://schemas.microsoft.com/office/powerpoint/2010/main" val="1177553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Psalm 92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fontScale="85000" lnSpcReduction="20000"/>
          </a:bodyPr>
          <a:lstStyle/>
          <a:p>
            <a:pPr marL="0" indent="0">
              <a:buNone/>
            </a:pPr>
            <a:endParaRPr lang="en-US"/>
          </a:p>
          <a:p>
            <a:pPr marL="0" indent="0">
              <a:buNone/>
            </a:pPr>
            <a:endParaRPr lang="en-US" dirty="0"/>
          </a:p>
          <a:p>
            <a:pPr marL="0" indent="0">
              <a:buNone/>
            </a:pPr>
            <a:r>
              <a:rPr lang="en-US" b="1" baseline="30000" dirty="0"/>
              <a:t>8 </a:t>
            </a:r>
            <a:r>
              <a:rPr lang="en-US" dirty="0"/>
              <a:t>But you, O </a:t>
            </a:r>
            <a:r>
              <a:rPr lang="en-US" cap="small" dirty="0"/>
              <a:t>Lord</a:t>
            </a:r>
            <a:r>
              <a:rPr lang="en-US" dirty="0"/>
              <a:t>, will be exalted forever.</a:t>
            </a:r>
            <a:br>
              <a:rPr lang="en-US" dirty="0"/>
            </a:br>
            <a:r>
              <a:rPr lang="en-US" b="1" baseline="30000" dirty="0"/>
              <a:t>9 </a:t>
            </a:r>
            <a:r>
              <a:rPr lang="en-US" dirty="0"/>
              <a:t>Your enemies, </a:t>
            </a:r>
            <a:r>
              <a:rPr lang="en-US" cap="small" dirty="0"/>
              <a:t>Lord</a:t>
            </a:r>
            <a:r>
              <a:rPr lang="en-US" dirty="0"/>
              <a:t>, will surely perish;</a:t>
            </a:r>
            <a:br>
              <a:rPr lang="en-US" dirty="0"/>
            </a:br>
            <a:r>
              <a:rPr lang="en-US" dirty="0"/>
              <a:t>    all evildoers will be scattered.</a:t>
            </a:r>
            <a:br>
              <a:rPr lang="en-US" dirty="0"/>
            </a:br>
            <a:r>
              <a:rPr lang="en-US" b="1" baseline="30000" dirty="0"/>
              <a:t>10 </a:t>
            </a:r>
            <a:r>
              <a:rPr lang="en-US" dirty="0"/>
              <a:t>But you have made me as strong as a wild ox.</a:t>
            </a:r>
            <a:br>
              <a:rPr lang="en-US" dirty="0"/>
            </a:br>
            <a:r>
              <a:rPr lang="en-US" dirty="0"/>
              <a:t>    You have anointed me with the finest oil.</a:t>
            </a:r>
            <a:br>
              <a:rPr lang="en-US" dirty="0"/>
            </a:br>
            <a:r>
              <a:rPr lang="en-US" b="1" baseline="30000" dirty="0"/>
              <a:t>11 </a:t>
            </a:r>
            <a:r>
              <a:rPr lang="en-US" dirty="0"/>
              <a:t>My eyes have seen the downfall of my enemies;</a:t>
            </a:r>
            <a:br>
              <a:rPr lang="en-US" dirty="0"/>
            </a:br>
            <a:r>
              <a:rPr lang="en-US" dirty="0"/>
              <a:t>    my ears have heard the defeat of my wicked opponents.</a:t>
            </a:r>
            <a:br>
              <a:rPr lang="en-US" dirty="0"/>
            </a:br>
            <a:r>
              <a:rPr lang="en-US" b="1" baseline="30000" dirty="0"/>
              <a:t>12 </a:t>
            </a:r>
            <a:r>
              <a:rPr lang="en-US" dirty="0"/>
              <a:t>But the godly will flourish like palm trees</a:t>
            </a:r>
            <a:br>
              <a:rPr lang="en-US" dirty="0"/>
            </a:br>
            <a:r>
              <a:rPr lang="en-US" dirty="0"/>
              <a:t>    and grow strong like the cedars of Lebanon.</a:t>
            </a:r>
            <a:br>
              <a:rPr lang="en-US" dirty="0"/>
            </a:br>
            <a:r>
              <a:rPr lang="en-US" b="1" baseline="30000" dirty="0"/>
              <a:t>13 </a:t>
            </a:r>
            <a:r>
              <a:rPr lang="en-US" dirty="0"/>
              <a:t>For they are transplanted to the </a:t>
            </a:r>
            <a:r>
              <a:rPr lang="en-US" cap="small" dirty="0"/>
              <a:t>Lord</a:t>
            </a:r>
            <a:r>
              <a:rPr lang="en-US" dirty="0"/>
              <a:t>’s own house.</a:t>
            </a:r>
            <a:br>
              <a:rPr lang="en-US" dirty="0"/>
            </a:br>
            <a:r>
              <a:rPr lang="en-US" dirty="0"/>
              <a:t>    They flourish in the courts of our God.</a:t>
            </a:r>
            <a:br>
              <a:rPr lang="en-US" dirty="0"/>
            </a:br>
            <a:r>
              <a:rPr lang="en-US" b="1" baseline="30000" dirty="0"/>
              <a:t>14 </a:t>
            </a:r>
            <a:r>
              <a:rPr lang="en-US" dirty="0"/>
              <a:t>Even in old age they will still produce fruit;</a:t>
            </a:r>
            <a:br>
              <a:rPr lang="en-US" dirty="0"/>
            </a:br>
            <a:r>
              <a:rPr lang="en-US" dirty="0"/>
              <a:t>    they will remain vital and green.</a:t>
            </a:r>
            <a:br>
              <a:rPr lang="en-US" dirty="0"/>
            </a:br>
            <a:r>
              <a:rPr lang="en-US" b="1" baseline="30000" dirty="0"/>
              <a:t>15 </a:t>
            </a:r>
            <a:r>
              <a:rPr lang="en-US" dirty="0"/>
              <a:t>They will declare, “The </a:t>
            </a:r>
            <a:r>
              <a:rPr lang="en-US" cap="small" dirty="0"/>
              <a:t>Lord</a:t>
            </a:r>
            <a:r>
              <a:rPr lang="en-US" dirty="0"/>
              <a:t> is just!</a:t>
            </a:r>
            <a:br>
              <a:rPr lang="en-US" dirty="0"/>
            </a:br>
            <a:r>
              <a:rPr lang="en-US" dirty="0"/>
              <a:t>    He is my rock!</a:t>
            </a:r>
            <a:br>
              <a:rPr lang="en-US" dirty="0"/>
            </a:br>
            <a:r>
              <a:rPr lang="en-US" dirty="0"/>
              <a:t>    There is no evil in him!</a:t>
            </a:r>
          </a:p>
        </p:txBody>
      </p:sp>
    </p:spTree>
    <p:extLst>
      <p:ext uri="{BB962C8B-B14F-4D97-AF65-F5344CB8AC3E}">
        <p14:creationId xmlns:p14="http://schemas.microsoft.com/office/powerpoint/2010/main" val="346784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Leviticus 25</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20 </a:t>
            </a:r>
            <a:r>
              <a:rPr lang="en-US" dirty="0"/>
              <a:t>But you might ask, ‘What will we eat during the seventh year, since we are not allowed to plant or harvest crops that year?’ </a:t>
            </a:r>
            <a:endParaRPr lang="en-US" b="1" baseline="30000" dirty="0"/>
          </a:p>
          <a:p>
            <a:pPr marL="0" indent="0">
              <a:buNone/>
            </a:pPr>
            <a:endParaRPr lang="en-US" b="1" baseline="30000" dirty="0"/>
          </a:p>
        </p:txBody>
      </p:sp>
    </p:spTree>
    <p:extLst>
      <p:ext uri="{BB962C8B-B14F-4D97-AF65-F5344CB8AC3E}">
        <p14:creationId xmlns:p14="http://schemas.microsoft.com/office/powerpoint/2010/main" val="385285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Matthew 12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ormAutofit lnSpcReduction="10000"/>
          </a:bodyPr>
          <a:lstStyle/>
          <a:p>
            <a:pPr marL="0" indent="0">
              <a:buNone/>
            </a:pPr>
            <a:r>
              <a:rPr lang="en-US" dirty="0"/>
              <a:t>At that time Jesus went through the </a:t>
            </a:r>
            <a:r>
              <a:rPr lang="en-US" dirty="0" err="1"/>
              <a:t>grainfields</a:t>
            </a:r>
            <a:r>
              <a:rPr lang="en-US" dirty="0"/>
              <a:t> on the Sabbath. His disciples were hungry and began to pick some heads of grain and eat them. </a:t>
            </a:r>
            <a:r>
              <a:rPr lang="en-US" b="1" baseline="30000" dirty="0"/>
              <a:t>2 </a:t>
            </a:r>
            <a:r>
              <a:rPr lang="en-US" dirty="0"/>
              <a:t>When the Pharisees saw this, they said to him, “Look! Your disciples are doing what is unlawful on the Sabbath.”</a:t>
            </a:r>
          </a:p>
          <a:p>
            <a:pPr marL="0" indent="0">
              <a:buNone/>
            </a:pPr>
            <a:r>
              <a:rPr lang="en-US" b="1" baseline="30000" dirty="0"/>
              <a:t>3 </a:t>
            </a:r>
            <a:r>
              <a:rPr lang="en-US" dirty="0"/>
              <a:t>He answered, “Haven’t you read what David did when he and his companions were hungry? </a:t>
            </a:r>
            <a:r>
              <a:rPr lang="en-US" b="1" baseline="30000" dirty="0"/>
              <a:t>4 </a:t>
            </a:r>
            <a:r>
              <a:rPr lang="en-US" dirty="0"/>
              <a:t>He entered the house of God, and he and his companions ate the consecrated bread—which was not lawful for them to do, but only for the priests. </a:t>
            </a:r>
            <a:r>
              <a:rPr lang="en-US" b="1" baseline="30000" dirty="0"/>
              <a:t>5 </a:t>
            </a:r>
            <a:r>
              <a:rPr lang="en-US" dirty="0"/>
              <a:t>Or haven’t you read in the Law that the priests on Sabbath duty in the temple desecrate the Sabbath and yet are innocent? </a:t>
            </a:r>
            <a:r>
              <a:rPr lang="en-US" b="1" baseline="30000" dirty="0"/>
              <a:t>6 </a:t>
            </a:r>
            <a:r>
              <a:rPr lang="en-US" dirty="0"/>
              <a:t>I tell you that something greater than the temple is here. </a:t>
            </a:r>
            <a:r>
              <a:rPr lang="en-US" b="1" baseline="30000" dirty="0"/>
              <a:t>7 </a:t>
            </a:r>
            <a:r>
              <a:rPr lang="en-US" dirty="0"/>
              <a:t>If you had known what these words mean, ‘I desire mercy, not sacrifice,’ you would not have condemned the innocent. </a:t>
            </a:r>
            <a:r>
              <a:rPr lang="en-US" b="1" baseline="30000" dirty="0"/>
              <a:t>8 </a:t>
            </a:r>
            <a:r>
              <a:rPr lang="en-US" dirty="0"/>
              <a:t>For the Son of Man is Lord of the Sabbath.”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50843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Leviticus 25</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21 </a:t>
            </a:r>
            <a:r>
              <a:rPr lang="en-US" dirty="0"/>
              <a:t>Be assured that I will send my blessing for you in the sixth year, so the land will produce a crop large enough for three years. </a:t>
            </a:r>
            <a:r>
              <a:rPr lang="en-US" b="1" baseline="30000" dirty="0"/>
              <a:t>22 </a:t>
            </a:r>
            <a:r>
              <a:rPr lang="en-US" dirty="0"/>
              <a:t>When you plant your fields in the eighth year, you will still be eating from the large crop of the sixth year. In fact, you will still be eating from that large crop when the new crop is harvested in the ninth year.</a:t>
            </a:r>
          </a:p>
          <a:p>
            <a:pPr marL="0" indent="0">
              <a:buNone/>
            </a:pPr>
            <a:endParaRPr lang="en-US" b="1" baseline="30000" dirty="0"/>
          </a:p>
        </p:txBody>
      </p:sp>
    </p:spTree>
    <p:extLst>
      <p:ext uri="{BB962C8B-B14F-4D97-AF65-F5344CB8AC3E}">
        <p14:creationId xmlns:p14="http://schemas.microsoft.com/office/powerpoint/2010/main" val="1833549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Matthew 11</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28 </a:t>
            </a:r>
            <a:r>
              <a:rPr lang="en-US" dirty="0"/>
              <a:t>“Come to me, all you who are weary and burdened, and I will give you rest. </a:t>
            </a:r>
            <a:r>
              <a:rPr lang="en-US" b="1" baseline="30000" dirty="0"/>
              <a:t>29 </a:t>
            </a:r>
            <a:r>
              <a:rPr lang="en-US" dirty="0"/>
              <a:t>Take my yoke upon you and learn from me, for I am gentle and humble in heart, and you will find rest for your souls. </a:t>
            </a:r>
            <a:r>
              <a:rPr lang="en-US" b="1" baseline="30000" dirty="0"/>
              <a:t>30 </a:t>
            </a:r>
            <a:r>
              <a:rPr lang="en-US" dirty="0"/>
              <a:t>For my yoke is easy and my burden is light.”</a:t>
            </a:r>
          </a:p>
          <a:p>
            <a:pPr marL="0" indent="0">
              <a:buNone/>
            </a:pPr>
            <a:endParaRPr lang="en-US" dirty="0"/>
          </a:p>
        </p:txBody>
      </p:sp>
    </p:spTree>
    <p:extLst>
      <p:ext uri="{BB962C8B-B14F-4D97-AF65-F5344CB8AC3E}">
        <p14:creationId xmlns:p14="http://schemas.microsoft.com/office/powerpoint/2010/main" val="3061103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Matthew 12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9 </a:t>
            </a:r>
            <a:r>
              <a:rPr lang="en-US" dirty="0"/>
              <a:t>Going on from that place, he went into their synagogue, </a:t>
            </a:r>
            <a:r>
              <a:rPr lang="en-US" b="1" baseline="30000" dirty="0"/>
              <a:t>10 </a:t>
            </a:r>
            <a:r>
              <a:rPr lang="en-US" dirty="0"/>
              <a:t>and a man with a shriveled hand was there. Looking for a reason to bring charges against Jesus, they asked him, “Is it lawful to heal on the Sabbath?”</a:t>
            </a:r>
          </a:p>
          <a:p>
            <a:pPr marL="0" indent="0">
              <a:buNone/>
            </a:pPr>
            <a:r>
              <a:rPr lang="en-US" b="1" baseline="30000" dirty="0"/>
              <a:t>11 </a:t>
            </a:r>
            <a:r>
              <a:rPr lang="en-US" dirty="0"/>
              <a:t>He said to them, “If any of you has a sheep and it falls into a pit on the Sabbath, will you not take hold of it and lift it out? </a:t>
            </a:r>
            <a:r>
              <a:rPr lang="en-US" b="1" baseline="30000" dirty="0"/>
              <a:t>12 </a:t>
            </a:r>
            <a:r>
              <a:rPr lang="en-US" dirty="0"/>
              <a:t>How much more valuable is a person than a sheep! </a:t>
            </a:r>
            <a:r>
              <a:rPr lang="en-US" b="1" dirty="0"/>
              <a:t>Therefore it is lawful to do good on the Sabbath</a:t>
            </a:r>
            <a:r>
              <a:rPr lang="en-US" dirty="0"/>
              <a:t>.”</a:t>
            </a:r>
          </a:p>
          <a:p>
            <a:pPr marL="0" indent="0">
              <a:buNone/>
            </a:pPr>
            <a:r>
              <a:rPr lang="en-US" b="1" baseline="30000" dirty="0"/>
              <a:t>13 </a:t>
            </a:r>
            <a:r>
              <a:rPr lang="en-US" dirty="0"/>
              <a:t>Then he said to the man, “Stretch out your hand.” So he stretched it out and it was completely restored, just as sound as the other. </a:t>
            </a:r>
            <a:r>
              <a:rPr lang="en-US" b="1" baseline="30000" dirty="0"/>
              <a:t>14 </a:t>
            </a:r>
            <a:r>
              <a:rPr lang="en-US" dirty="0"/>
              <a:t>But the Pharisees went out and plotted how they might kill Jesus</a:t>
            </a:r>
          </a:p>
          <a:p>
            <a:pPr marL="0" indent="0">
              <a:buNone/>
            </a:pPr>
            <a:endParaRPr lang="en-US" dirty="0"/>
          </a:p>
        </p:txBody>
      </p:sp>
    </p:spTree>
    <p:extLst>
      <p:ext uri="{BB962C8B-B14F-4D97-AF65-F5344CB8AC3E}">
        <p14:creationId xmlns:p14="http://schemas.microsoft.com/office/powerpoint/2010/main" val="378452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Mark 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27 </a:t>
            </a:r>
            <a:r>
              <a:rPr lang="en-US" dirty="0"/>
              <a:t>Then he said to them, “The Sabbath was made for man, not man for the Sabbath. </a:t>
            </a:r>
            <a:r>
              <a:rPr lang="en-US" b="1" baseline="30000" dirty="0"/>
              <a:t>28 </a:t>
            </a:r>
            <a:r>
              <a:rPr lang="en-US" dirty="0"/>
              <a:t>So the Son of Man is Lord even of the Sabbath.”</a:t>
            </a:r>
          </a:p>
        </p:txBody>
      </p:sp>
    </p:spTree>
    <p:extLst>
      <p:ext uri="{BB962C8B-B14F-4D97-AF65-F5344CB8AC3E}">
        <p14:creationId xmlns:p14="http://schemas.microsoft.com/office/powerpoint/2010/main" val="320056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Matthew 12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dirty="0"/>
              <a:t>At that time </a:t>
            </a:r>
            <a:r>
              <a:rPr lang="en-US" dirty="0"/>
              <a:t>Jesus went through the </a:t>
            </a:r>
            <a:r>
              <a:rPr lang="en-US" dirty="0" err="1"/>
              <a:t>grainfields</a:t>
            </a:r>
            <a:r>
              <a:rPr lang="en-US" dirty="0"/>
              <a:t> on the Sabbath…</a:t>
            </a:r>
          </a:p>
          <a:p>
            <a:pPr marL="0" indent="0">
              <a:buNone/>
            </a:pPr>
            <a:endParaRPr lang="en-US" dirty="0"/>
          </a:p>
        </p:txBody>
      </p:sp>
    </p:spTree>
    <p:extLst>
      <p:ext uri="{BB962C8B-B14F-4D97-AF65-F5344CB8AC3E}">
        <p14:creationId xmlns:p14="http://schemas.microsoft.com/office/powerpoint/2010/main" val="1848834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Matthew 11/12</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28 </a:t>
            </a:r>
            <a:r>
              <a:rPr lang="en-US" dirty="0"/>
              <a:t>“Come to me, all you who are weary and burdened, and I will give you rest. </a:t>
            </a:r>
            <a:r>
              <a:rPr lang="en-US" b="1" baseline="30000" dirty="0"/>
              <a:t>29 </a:t>
            </a:r>
            <a:r>
              <a:rPr lang="en-US" dirty="0"/>
              <a:t>Take my yoke upon you and learn from me, for I am gentle and humble in heart, and you will find rest for your souls. </a:t>
            </a:r>
            <a:r>
              <a:rPr lang="en-US" b="1" baseline="30000" dirty="0"/>
              <a:t>30 </a:t>
            </a:r>
            <a:r>
              <a:rPr lang="en-US" dirty="0"/>
              <a:t>For my yoke is easy and my burden is light.”</a:t>
            </a:r>
          </a:p>
          <a:p>
            <a:pPr marL="0" indent="0">
              <a:buNone/>
            </a:pPr>
            <a:endParaRPr lang="en-US" dirty="0"/>
          </a:p>
          <a:p>
            <a:pPr marL="0" indent="0">
              <a:buNone/>
            </a:pPr>
            <a:r>
              <a:rPr lang="en-US" dirty="0"/>
              <a:t>At that time Jesus went through the </a:t>
            </a:r>
            <a:r>
              <a:rPr lang="en-US" dirty="0" err="1"/>
              <a:t>grainfields</a:t>
            </a:r>
            <a:r>
              <a:rPr lang="en-US" dirty="0"/>
              <a:t> on the Sabbath…</a:t>
            </a:r>
          </a:p>
          <a:p>
            <a:pPr marL="0" indent="0">
              <a:buNone/>
            </a:pPr>
            <a:endParaRPr lang="en-US" dirty="0"/>
          </a:p>
        </p:txBody>
      </p:sp>
    </p:spTree>
    <p:extLst>
      <p:ext uri="{BB962C8B-B14F-4D97-AF65-F5344CB8AC3E}">
        <p14:creationId xmlns:p14="http://schemas.microsoft.com/office/powerpoint/2010/main" val="502323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Exodus 20</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8 </a:t>
            </a:r>
            <a:r>
              <a:rPr lang="en-US" dirty="0"/>
              <a:t>“Remember the Sabbath day, to keep it holy. </a:t>
            </a:r>
            <a:r>
              <a:rPr lang="en-US" b="1" baseline="30000" dirty="0"/>
              <a:t>9 </a:t>
            </a:r>
            <a:r>
              <a:rPr lang="en-US" dirty="0"/>
              <a:t>Six days you shall labor, and do all your work, </a:t>
            </a:r>
            <a:r>
              <a:rPr lang="en-US" b="1" baseline="30000" dirty="0"/>
              <a:t>10 </a:t>
            </a:r>
            <a:r>
              <a:rPr lang="en-US" dirty="0"/>
              <a:t>but the seventh day is a Sabbath to the </a:t>
            </a:r>
            <a:r>
              <a:rPr lang="en-US" cap="small" dirty="0"/>
              <a:t>Lord</a:t>
            </a:r>
            <a:r>
              <a:rPr lang="en-US" dirty="0"/>
              <a:t> your God. On it you shall not do any work, you, or your son, or your daughter, your male servant, or your female servant, or your livestock, or the sojourner who is within your gates. </a:t>
            </a:r>
            <a:r>
              <a:rPr lang="en-US" b="1" baseline="30000" dirty="0"/>
              <a:t>11 </a:t>
            </a:r>
            <a:r>
              <a:rPr lang="en-US" dirty="0"/>
              <a:t>For in six days the </a:t>
            </a:r>
            <a:r>
              <a:rPr lang="en-US" cap="small" dirty="0"/>
              <a:t>Lord</a:t>
            </a:r>
            <a:r>
              <a:rPr lang="en-US" dirty="0"/>
              <a:t> made heaven and earth, the sea, and all that is in them, and rested on the seventh day. Therefore the </a:t>
            </a:r>
            <a:r>
              <a:rPr lang="en-US" cap="small" dirty="0"/>
              <a:t>Lord</a:t>
            </a:r>
            <a:r>
              <a:rPr lang="en-US" dirty="0"/>
              <a:t> blessed the Sabbath day and made it holy.</a:t>
            </a:r>
          </a:p>
        </p:txBody>
      </p:sp>
    </p:spTree>
    <p:extLst>
      <p:ext uri="{BB962C8B-B14F-4D97-AF65-F5344CB8AC3E}">
        <p14:creationId xmlns:p14="http://schemas.microsoft.com/office/powerpoint/2010/main" val="2071466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Leviticus 25</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dirty="0"/>
              <a:t>The </a:t>
            </a:r>
            <a:r>
              <a:rPr lang="en-US" cap="small" dirty="0"/>
              <a:t>Lord</a:t>
            </a:r>
            <a:r>
              <a:rPr lang="en-US" dirty="0"/>
              <a:t> said to Moses at Mount Sinai, </a:t>
            </a:r>
            <a:r>
              <a:rPr lang="en-US" b="1" baseline="30000" dirty="0"/>
              <a:t>2 </a:t>
            </a:r>
            <a:r>
              <a:rPr lang="en-US" dirty="0"/>
              <a:t>“Speak to the Israelites and say to them: ‘When you enter the land I am going to give you, the land itself must observe a sabbath to the </a:t>
            </a:r>
            <a:r>
              <a:rPr lang="en-US" cap="small" dirty="0"/>
              <a:t>Lord</a:t>
            </a:r>
            <a:r>
              <a:rPr lang="en-US" dirty="0"/>
              <a:t>. </a:t>
            </a:r>
            <a:r>
              <a:rPr lang="en-US" b="1" baseline="30000" dirty="0"/>
              <a:t>3 </a:t>
            </a:r>
            <a:r>
              <a:rPr lang="en-US" dirty="0"/>
              <a:t>For six years sow your fields, and for six years prune your vineyards and gather their crops. </a:t>
            </a:r>
            <a:r>
              <a:rPr lang="en-US" b="1" baseline="30000" dirty="0"/>
              <a:t>4 </a:t>
            </a:r>
            <a:r>
              <a:rPr lang="en-US" dirty="0"/>
              <a:t>But in the seventh year the land is to have a year of sabbath rest, a sabbath to the </a:t>
            </a:r>
            <a:r>
              <a:rPr lang="en-US" cap="small" dirty="0"/>
              <a:t>Lord</a:t>
            </a:r>
            <a:r>
              <a:rPr lang="en-US" dirty="0"/>
              <a:t>. Do not sow your fields or prune your vineyards. </a:t>
            </a:r>
            <a:r>
              <a:rPr lang="en-US" b="1" baseline="30000" dirty="0"/>
              <a:t>5 </a:t>
            </a:r>
            <a:r>
              <a:rPr lang="en-US" dirty="0"/>
              <a:t>Do not reap what grows of itself or harvest the grapes of your untended vines. The land is to have a year of rest. </a:t>
            </a:r>
            <a:r>
              <a:rPr lang="en-US" b="1" baseline="30000" dirty="0"/>
              <a:t>6 </a:t>
            </a:r>
            <a:r>
              <a:rPr lang="en-US" dirty="0"/>
              <a:t>Whatever the land yields during the sabbath year will be food for you—for yourself, your male and female servants, and the hired worker and temporary resident who live among you, </a:t>
            </a:r>
            <a:r>
              <a:rPr lang="en-US" b="1" baseline="30000" dirty="0"/>
              <a:t>7 </a:t>
            </a:r>
            <a:r>
              <a:rPr lang="en-US" dirty="0"/>
              <a:t>as well as for your livestock and the wild animals in your land. Whatever the land produces may be eaten.</a:t>
            </a:r>
          </a:p>
        </p:txBody>
      </p:sp>
    </p:spTree>
    <p:extLst>
      <p:ext uri="{BB962C8B-B14F-4D97-AF65-F5344CB8AC3E}">
        <p14:creationId xmlns:p14="http://schemas.microsoft.com/office/powerpoint/2010/main" val="3097069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FAFB-54DE-4DDF-BB5B-B922E4FC195D}"/>
              </a:ext>
            </a:extLst>
          </p:cNvPr>
          <p:cNvSpPr>
            <a:spLocks noGrp="1"/>
          </p:cNvSpPr>
          <p:nvPr>
            <p:ph type="title"/>
          </p:nvPr>
        </p:nvSpPr>
        <p:spPr>
          <a:xfrm>
            <a:off x="838200" y="365126"/>
            <a:ext cx="10515600" cy="654050"/>
          </a:xfrm>
        </p:spPr>
        <p:txBody>
          <a:bodyPr>
            <a:normAutofit/>
          </a:bodyPr>
          <a:lstStyle/>
          <a:p>
            <a:r>
              <a:rPr lang="en-US" sz="2800" dirty="0"/>
              <a:t>Leviticus 25</a:t>
            </a:r>
          </a:p>
        </p:txBody>
      </p:sp>
      <p:sp>
        <p:nvSpPr>
          <p:cNvPr id="3" name="Content Placeholder 2">
            <a:extLst>
              <a:ext uri="{FF2B5EF4-FFF2-40B4-BE49-F238E27FC236}">
                <a16:creationId xmlns:a16="http://schemas.microsoft.com/office/drawing/2014/main" id="{2BB1C4C2-C0DB-40F6-913D-228333F11ED9}"/>
              </a:ext>
            </a:extLst>
          </p:cNvPr>
          <p:cNvSpPr>
            <a:spLocks noGrp="1"/>
          </p:cNvSpPr>
          <p:nvPr>
            <p:ph idx="1"/>
          </p:nvPr>
        </p:nvSpPr>
        <p:spPr>
          <a:xfrm>
            <a:off x="838200" y="1123950"/>
            <a:ext cx="10515600" cy="5053013"/>
          </a:xfrm>
        </p:spPr>
        <p:txBody>
          <a:bodyPr anchor="ctr">
            <a:normAutofit/>
          </a:bodyPr>
          <a:lstStyle/>
          <a:p>
            <a:pPr marL="0" indent="0">
              <a:buNone/>
            </a:pPr>
            <a:r>
              <a:rPr lang="en-US" b="1" baseline="30000" dirty="0"/>
              <a:t>8 </a:t>
            </a:r>
            <a:r>
              <a:rPr lang="en-US" dirty="0"/>
              <a:t>“‘Count off seven sabbath years—seven times seven years—so that the seven sabbath years amount to a period of forty-nine years. </a:t>
            </a:r>
            <a:r>
              <a:rPr lang="en-US" b="1" baseline="30000" dirty="0"/>
              <a:t>9 </a:t>
            </a:r>
            <a:r>
              <a:rPr lang="en-US" dirty="0"/>
              <a:t>Then have the trumpet sounded everywhere on the tenth day of the seventh month; on the Day of Atonement sound the trumpet throughout your land. </a:t>
            </a:r>
            <a:r>
              <a:rPr lang="en-US" b="1" baseline="30000" dirty="0"/>
              <a:t>10 </a:t>
            </a:r>
            <a:r>
              <a:rPr lang="en-US" dirty="0"/>
              <a:t>Consecrate the fiftieth year and proclaim liberty throughout the land to all its inhabitants. It shall be a jubilee for you; each of you is to return to your family property and to your own clan. </a:t>
            </a:r>
            <a:r>
              <a:rPr lang="en-US" b="1" baseline="30000" dirty="0"/>
              <a:t>11 </a:t>
            </a:r>
            <a:r>
              <a:rPr lang="en-US" dirty="0"/>
              <a:t>The fiftieth year shall be a jubilee for you; do not sow and do not reap what grows of itself or harvest the untended vines. </a:t>
            </a:r>
            <a:r>
              <a:rPr lang="en-US" b="1" baseline="30000" dirty="0"/>
              <a:t>12 </a:t>
            </a:r>
            <a:r>
              <a:rPr lang="en-US" dirty="0"/>
              <a:t>For it is a jubilee and is to be holy for you; eat only what is taken directly from the fields.</a:t>
            </a:r>
          </a:p>
        </p:txBody>
      </p:sp>
    </p:spTree>
    <p:extLst>
      <p:ext uri="{BB962C8B-B14F-4D97-AF65-F5344CB8AC3E}">
        <p14:creationId xmlns:p14="http://schemas.microsoft.com/office/powerpoint/2010/main" val="214002448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55</TotalTime>
  <Words>189</Words>
  <Application>Microsoft Office PowerPoint</Application>
  <PresentationFormat>Widescreen</PresentationFormat>
  <Paragraphs>55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Corbel</vt:lpstr>
      <vt:lpstr>Depth</vt:lpstr>
      <vt:lpstr>Stop</vt:lpstr>
      <vt:lpstr>Matthew 12</vt:lpstr>
      <vt:lpstr>Matthew 12</vt:lpstr>
      <vt:lpstr>Mark 2</vt:lpstr>
      <vt:lpstr>Matthew 12</vt:lpstr>
      <vt:lpstr>Matthew 11/12</vt:lpstr>
      <vt:lpstr>Exodus 20</vt:lpstr>
      <vt:lpstr>Leviticus 25</vt:lpstr>
      <vt:lpstr>Leviticus 25</vt:lpstr>
      <vt:lpstr>PowerPoint Presentation</vt:lpstr>
      <vt:lpstr>PowerPoint Presentation</vt:lpstr>
      <vt:lpstr>PowerPoint Presentation</vt:lpstr>
      <vt:lpstr>1 Corinthians 6</vt:lpstr>
      <vt:lpstr>PowerPoint Presentation</vt:lpstr>
      <vt:lpstr>Matthew 22</vt:lpstr>
      <vt:lpstr>Psalm 92</vt:lpstr>
      <vt:lpstr>Psalm 92</vt:lpstr>
      <vt:lpstr>Psalm 92</vt:lpstr>
      <vt:lpstr>Leviticus 25</vt:lpstr>
      <vt:lpstr>Leviticus 25</vt:lpstr>
      <vt:lpstr>Matthew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dc:title>
  <dc:creator>Jonathan Stamper</dc:creator>
  <cp:lastModifiedBy>Jonathan Stamper</cp:lastModifiedBy>
  <cp:revision>6</cp:revision>
  <dcterms:created xsi:type="dcterms:W3CDTF">2019-06-02T13:21:58Z</dcterms:created>
  <dcterms:modified xsi:type="dcterms:W3CDTF">2019-06-02T14:17:42Z</dcterms:modified>
</cp:coreProperties>
</file>