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71" r:id="rId11"/>
    <p:sldId id="265" r:id="rId12"/>
    <p:sldId id="266" r:id="rId13"/>
    <p:sldId id="267" r:id="rId14"/>
    <p:sldId id="268" r:id="rId15"/>
    <p:sldId id="269" r:id="rId16"/>
    <p:sldId id="270"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7/14/2019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7/14/2019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7/14/2019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7/14/2019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7/14/2019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7/14/2019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7/14/2019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7/14/2019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7/14/2019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7/14/2019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7/14/2019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7/14/2019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7/14/2019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7/14/2019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7/14/2019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7/14/2019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7/14/2019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7/14/2019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16680-AB9D-4CFE-A64F-B26E435DB196}"/>
              </a:ext>
            </a:extLst>
          </p:cNvPr>
          <p:cNvSpPr>
            <a:spLocks noGrp="1"/>
          </p:cNvSpPr>
          <p:nvPr>
            <p:ph type="ctrTitle"/>
          </p:nvPr>
        </p:nvSpPr>
        <p:spPr/>
        <p:txBody>
          <a:bodyPr/>
          <a:lstStyle/>
          <a:p>
            <a:r>
              <a:rPr lang="en-US" dirty="0"/>
              <a:t>One Mind</a:t>
            </a:r>
          </a:p>
        </p:txBody>
      </p:sp>
      <p:sp>
        <p:nvSpPr>
          <p:cNvPr id="3" name="Subtitle 2">
            <a:extLst>
              <a:ext uri="{FF2B5EF4-FFF2-40B4-BE49-F238E27FC236}">
                <a16:creationId xmlns:a16="http://schemas.microsoft.com/office/drawing/2014/main" id="{85E72D62-3759-47AA-8CA5-C68AAA6CE3D9}"/>
              </a:ext>
            </a:extLst>
          </p:cNvPr>
          <p:cNvSpPr>
            <a:spLocks noGrp="1"/>
          </p:cNvSpPr>
          <p:nvPr>
            <p:ph type="subTitle" idx="1"/>
          </p:nvPr>
        </p:nvSpPr>
        <p:spPr/>
        <p:txBody>
          <a:bodyPr/>
          <a:lstStyle/>
          <a:p>
            <a:r>
              <a:rPr lang="en-US" dirty="0"/>
              <a:t>Spiritual Formation</a:t>
            </a:r>
          </a:p>
        </p:txBody>
      </p:sp>
    </p:spTree>
    <p:extLst>
      <p:ext uri="{BB962C8B-B14F-4D97-AF65-F5344CB8AC3E}">
        <p14:creationId xmlns:p14="http://schemas.microsoft.com/office/powerpoint/2010/main" val="1229027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E72EC-0BDA-4833-B5AE-6D62FB2AB7E4}"/>
              </a:ext>
            </a:extLst>
          </p:cNvPr>
          <p:cNvSpPr>
            <a:spLocks noGrp="1"/>
          </p:cNvSpPr>
          <p:nvPr>
            <p:ph type="title"/>
          </p:nvPr>
        </p:nvSpPr>
        <p:spPr>
          <a:xfrm>
            <a:off x="838200" y="155575"/>
            <a:ext cx="10515600" cy="568325"/>
          </a:xfrm>
        </p:spPr>
        <p:txBody>
          <a:bodyPr>
            <a:normAutofit/>
          </a:bodyPr>
          <a:lstStyle/>
          <a:p>
            <a:r>
              <a:rPr lang="en-US" sz="2800" dirty="0"/>
              <a:t>Philippians 2</a:t>
            </a:r>
          </a:p>
        </p:txBody>
      </p:sp>
      <p:sp>
        <p:nvSpPr>
          <p:cNvPr id="3" name="Content Placeholder 2">
            <a:extLst>
              <a:ext uri="{FF2B5EF4-FFF2-40B4-BE49-F238E27FC236}">
                <a16:creationId xmlns:a16="http://schemas.microsoft.com/office/drawing/2014/main" id="{602A0170-3172-453F-90CC-12867231255F}"/>
              </a:ext>
            </a:extLst>
          </p:cNvPr>
          <p:cNvSpPr>
            <a:spLocks noGrp="1"/>
          </p:cNvSpPr>
          <p:nvPr>
            <p:ph idx="1"/>
          </p:nvPr>
        </p:nvSpPr>
        <p:spPr>
          <a:xfrm>
            <a:off x="685800" y="723900"/>
            <a:ext cx="10668000" cy="5978525"/>
          </a:xfrm>
        </p:spPr>
        <p:txBody>
          <a:bodyPr anchor="ctr">
            <a:normAutofit/>
          </a:bodyPr>
          <a:lstStyle/>
          <a:p>
            <a:pPr marL="0" indent="0">
              <a:buNone/>
            </a:pPr>
            <a:r>
              <a:rPr lang="en-US" b="1" baseline="30000" dirty="0"/>
              <a:t>14 </a:t>
            </a:r>
            <a:r>
              <a:rPr lang="en-US" b="1" dirty="0"/>
              <a:t>Do everything without grumbling or arguing</a:t>
            </a:r>
            <a:r>
              <a:rPr lang="en-US" dirty="0"/>
              <a:t>, </a:t>
            </a:r>
            <a:r>
              <a:rPr lang="en-US" b="1" baseline="30000" dirty="0"/>
              <a:t>15 </a:t>
            </a:r>
            <a:r>
              <a:rPr lang="en-US" dirty="0"/>
              <a:t>so that you may become blameless and pure, “children of God without fault in a warped and crooked generation.” Then you will shine among them like stars in the sky </a:t>
            </a:r>
            <a:r>
              <a:rPr lang="en-US" b="1" baseline="30000" dirty="0"/>
              <a:t>16 </a:t>
            </a:r>
            <a:r>
              <a:rPr lang="en-US" dirty="0"/>
              <a:t>as you hold firmly to the word of life. And then I will be able to boast on the day of Christ that I did not run or labor in vain. </a:t>
            </a:r>
            <a:r>
              <a:rPr lang="en-US" b="1" baseline="30000" dirty="0"/>
              <a:t>17 </a:t>
            </a:r>
            <a:r>
              <a:rPr lang="en-US" dirty="0"/>
              <a:t>But even if I am being poured out like a drink offering on the sacrifice and service coming from your faith, I am glad and rejoice with all of you. </a:t>
            </a:r>
            <a:r>
              <a:rPr lang="en-US" b="1" baseline="30000" dirty="0"/>
              <a:t>18 </a:t>
            </a:r>
            <a:r>
              <a:rPr lang="en-US" b="1" dirty="0"/>
              <a:t>So you too should be glad and rejoice with me.</a:t>
            </a:r>
          </a:p>
        </p:txBody>
      </p:sp>
    </p:spTree>
    <p:extLst>
      <p:ext uri="{BB962C8B-B14F-4D97-AF65-F5344CB8AC3E}">
        <p14:creationId xmlns:p14="http://schemas.microsoft.com/office/powerpoint/2010/main" val="992164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E72EC-0BDA-4833-B5AE-6D62FB2AB7E4}"/>
              </a:ext>
            </a:extLst>
          </p:cNvPr>
          <p:cNvSpPr>
            <a:spLocks noGrp="1"/>
          </p:cNvSpPr>
          <p:nvPr>
            <p:ph type="title"/>
          </p:nvPr>
        </p:nvSpPr>
        <p:spPr>
          <a:xfrm>
            <a:off x="838200" y="155575"/>
            <a:ext cx="10515600" cy="568325"/>
          </a:xfrm>
        </p:spPr>
        <p:txBody>
          <a:bodyPr>
            <a:normAutofit/>
          </a:bodyPr>
          <a:lstStyle/>
          <a:p>
            <a:r>
              <a:rPr lang="en-US" sz="2800" dirty="0"/>
              <a:t>Philippians 3</a:t>
            </a:r>
          </a:p>
        </p:txBody>
      </p:sp>
      <p:sp>
        <p:nvSpPr>
          <p:cNvPr id="3" name="Content Placeholder 2">
            <a:extLst>
              <a:ext uri="{FF2B5EF4-FFF2-40B4-BE49-F238E27FC236}">
                <a16:creationId xmlns:a16="http://schemas.microsoft.com/office/drawing/2014/main" id="{602A0170-3172-453F-90CC-12867231255F}"/>
              </a:ext>
            </a:extLst>
          </p:cNvPr>
          <p:cNvSpPr>
            <a:spLocks noGrp="1"/>
          </p:cNvSpPr>
          <p:nvPr>
            <p:ph idx="1"/>
          </p:nvPr>
        </p:nvSpPr>
        <p:spPr>
          <a:xfrm>
            <a:off x="685800" y="723900"/>
            <a:ext cx="10668000" cy="5978525"/>
          </a:xfrm>
        </p:spPr>
        <p:txBody>
          <a:bodyPr anchor="ctr">
            <a:normAutofit/>
          </a:bodyPr>
          <a:lstStyle/>
          <a:p>
            <a:pPr marL="0" indent="0">
              <a:buNone/>
            </a:pPr>
            <a:r>
              <a:rPr lang="en-US" dirty="0"/>
              <a:t>Whatever happens, my dear brothers and sisters, </a:t>
            </a:r>
            <a:r>
              <a:rPr lang="en-US" b="1" dirty="0"/>
              <a:t>rejoice</a:t>
            </a:r>
            <a:r>
              <a:rPr lang="en-US" dirty="0"/>
              <a:t> in the Lord. I never get tired of telling you these things, and I do it to safeguard your faith.</a:t>
            </a:r>
          </a:p>
        </p:txBody>
      </p:sp>
    </p:spTree>
    <p:extLst>
      <p:ext uri="{BB962C8B-B14F-4D97-AF65-F5344CB8AC3E}">
        <p14:creationId xmlns:p14="http://schemas.microsoft.com/office/powerpoint/2010/main" val="1197426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E72EC-0BDA-4833-B5AE-6D62FB2AB7E4}"/>
              </a:ext>
            </a:extLst>
          </p:cNvPr>
          <p:cNvSpPr>
            <a:spLocks noGrp="1"/>
          </p:cNvSpPr>
          <p:nvPr>
            <p:ph type="title"/>
          </p:nvPr>
        </p:nvSpPr>
        <p:spPr>
          <a:xfrm>
            <a:off x="838200" y="155575"/>
            <a:ext cx="10515600" cy="568325"/>
          </a:xfrm>
        </p:spPr>
        <p:txBody>
          <a:bodyPr>
            <a:normAutofit/>
          </a:bodyPr>
          <a:lstStyle/>
          <a:p>
            <a:r>
              <a:rPr lang="en-US" sz="2800" dirty="0"/>
              <a:t>Philippians 3</a:t>
            </a:r>
          </a:p>
        </p:txBody>
      </p:sp>
      <p:sp>
        <p:nvSpPr>
          <p:cNvPr id="3" name="Content Placeholder 2">
            <a:extLst>
              <a:ext uri="{FF2B5EF4-FFF2-40B4-BE49-F238E27FC236}">
                <a16:creationId xmlns:a16="http://schemas.microsoft.com/office/drawing/2014/main" id="{602A0170-3172-453F-90CC-12867231255F}"/>
              </a:ext>
            </a:extLst>
          </p:cNvPr>
          <p:cNvSpPr>
            <a:spLocks noGrp="1"/>
          </p:cNvSpPr>
          <p:nvPr>
            <p:ph idx="1"/>
          </p:nvPr>
        </p:nvSpPr>
        <p:spPr>
          <a:xfrm>
            <a:off x="685800" y="723900"/>
            <a:ext cx="10668000" cy="5978525"/>
          </a:xfrm>
        </p:spPr>
        <p:txBody>
          <a:bodyPr anchor="ctr">
            <a:normAutofit/>
          </a:bodyPr>
          <a:lstStyle/>
          <a:p>
            <a:pPr marL="0" indent="0">
              <a:buNone/>
            </a:pPr>
            <a:r>
              <a:rPr lang="en-US" b="1" baseline="30000" dirty="0"/>
              <a:t>2 </a:t>
            </a:r>
            <a:r>
              <a:rPr lang="en-US" dirty="0"/>
              <a:t>Watch out for those dogs, those people who do evil, those mutilators who say you must be circumcised to be saved. </a:t>
            </a:r>
            <a:r>
              <a:rPr lang="en-US" b="1" baseline="30000" dirty="0"/>
              <a:t>3 </a:t>
            </a:r>
            <a:r>
              <a:rPr lang="en-US" dirty="0"/>
              <a:t>For we who worship by the Spirit of God are the ones who are truly circumcised. We rely on what Christ Jesus has done for us. We put no confidence in human effort.</a:t>
            </a:r>
          </a:p>
        </p:txBody>
      </p:sp>
    </p:spTree>
    <p:extLst>
      <p:ext uri="{BB962C8B-B14F-4D97-AF65-F5344CB8AC3E}">
        <p14:creationId xmlns:p14="http://schemas.microsoft.com/office/powerpoint/2010/main" val="271839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E72EC-0BDA-4833-B5AE-6D62FB2AB7E4}"/>
              </a:ext>
            </a:extLst>
          </p:cNvPr>
          <p:cNvSpPr>
            <a:spLocks noGrp="1"/>
          </p:cNvSpPr>
          <p:nvPr>
            <p:ph type="title"/>
          </p:nvPr>
        </p:nvSpPr>
        <p:spPr>
          <a:xfrm>
            <a:off x="838200" y="155575"/>
            <a:ext cx="10515600" cy="568325"/>
          </a:xfrm>
        </p:spPr>
        <p:txBody>
          <a:bodyPr>
            <a:normAutofit/>
          </a:bodyPr>
          <a:lstStyle/>
          <a:p>
            <a:r>
              <a:rPr lang="en-US" sz="2800" dirty="0"/>
              <a:t>Philippians 3</a:t>
            </a:r>
          </a:p>
        </p:txBody>
      </p:sp>
      <p:sp>
        <p:nvSpPr>
          <p:cNvPr id="3" name="Content Placeholder 2">
            <a:extLst>
              <a:ext uri="{FF2B5EF4-FFF2-40B4-BE49-F238E27FC236}">
                <a16:creationId xmlns:a16="http://schemas.microsoft.com/office/drawing/2014/main" id="{602A0170-3172-453F-90CC-12867231255F}"/>
              </a:ext>
            </a:extLst>
          </p:cNvPr>
          <p:cNvSpPr>
            <a:spLocks noGrp="1"/>
          </p:cNvSpPr>
          <p:nvPr>
            <p:ph idx="1"/>
          </p:nvPr>
        </p:nvSpPr>
        <p:spPr>
          <a:xfrm>
            <a:off x="685800" y="723900"/>
            <a:ext cx="10668000" cy="5978525"/>
          </a:xfrm>
        </p:spPr>
        <p:txBody>
          <a:bodyPr anchor="ctr">
            <a:normAutofit/>
          </a:bodyPr>
          <a:lstStyle/>
          <a:p>
            <a:pPr marL="0" indent="0">
              <a:buNone/>
            </a:pPr>
            <a:r>
              <a:rPr lang="en-US" b="1" baseline="30000" dirty="0"/>
              <a:t>2 </a:t>
            </a:r>
            <a:r>
              <a:rPr lang="en-US" dirty="0"/>
              <a:t>Watch out for those dogs, those people who do evil, those mutilators who say you must be circumcised to be saved. </a:t>
            </a:r>
            <a:r>
              <a:rPr lang="en-US" b="1" baseline="30000" dirty="0"/>
              <a:t>3 </a:t>
            </a:r>
            <a:r>
              <a:rPr lang="en-US" dirty="0"/>
              <a:t>For we who worship by the Spirit of God are the ones who are truly circumcised. </a:t>
            </a:r>
            <a:r>
              <a:rPr lang="en-US" b="1" dirty="0"/>
              <a:t>We rely on what Christ Jesus has done for us.</a:t>
            </a:r>
            <a:r>
              <a:rPr lang="en-US" dirty="0"/>
              <a:t> We put no confidence in human effort.</a:t>
            </a:r>
          </a:p>
        </p:txBody>
      </p:sp>
    </p:spTree>
    <p:extLst>
      <p:ext uri="{BB962C8B-B14F-4D97-AF65-F5344CB8AC3E}">
        <p14:creationId xmlns:p14="http://schemas.microsoft.com/office/powerpoint/2010/main" val="35991430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E72EC-0BDA-4833-B5AE-6D62FB2AB7E4}"/>
              </a:ext>
            </a:extLst>
          </p:cNvPr>
          <p:cNvSpPr>
            <a:spLocks noGrp="1"/>
          </p:cNvSpPr>
          <p:nvPr>
            <p:ph type="title"/>
          </p:nvPr>
        </p:nvSpPr>
        <p:spPr>
          <a:xfrm>
            <a:off x="838200" y="155575"/>
            <a:ext cx="10515600" cy="568325"/>
          </a:xfrm>
        </p:spPr>
        <p:txBody>
          <a:bodyPr>
            <a:normAutofit/>
          </a:bodyPr>
          <a:lstStyle/>
          <a:p>
            <a:r>
              <a:rPr lang="en-US" sz="2800" dirty="0"/>
              <a:t>Philippians 4</a:t>
            </a:r>
          </a:p>
        </p:txBody>
      </p:sp>
      <p:sp>
        <p:nvSpPr>
          <p:cNvPr id="3" name="Content Placeholder 2">
            <a:extLst>
              <a:ext uri="{FF2B5EF4-FFF2-40B4-BE49-F238E27FC236}">
                <a16:creationId xmlns:a16="http://schemas.microsoft.com/office/drawing/2014/main" id="{602A0170-3172-453F-90CC-12867231255F}"/>
              </a:ext>
            </a:extLst>
          </p:cNvPr>
          <p:cNvSpPr>
            <a:spLocks noGrp="1"/>
          </p:cNvSpPr>
          <p:nvPr>
            <p:ph idx="1"/>
          </p:nvPr>
        </p:nvSpPr>
        <p:spPr>
          <a:xfrm>
            <a:off x="685800" y="723900"/>
            <a:ext cx="10668000" cy="5978525"/>
          </a:xfrm>
        </p:spPr>
        <p:txBody>
          <a:bodyPr anchor="ctr">
            <a:normAutofit/>
          </a:bodyPr>
          <a:lstStyle/>
          <a:p>
            <a:pPr marL="0" indent="0">
              <a:buNone/>
            </a:pPr>
            <a:r>
              <a:rPr lang="en-US" b="1" baseline="30000" dirty="0"/>
              <a:t>4 </a:t>
            </a:r>
            <a:r>
              <a:rPr lang="en-US" dirty="0"/>
              <a:t>Rejoice in the Lord always; again I will say, rejoice! </a:t>
            </a:r>
            <a:r>
              <a:rPr lang="en-US" b="1" baseline="30000" dirty="0"/>
              <a:t>5 </a:t>
            </a:r>
            <a:r>
              <a:rPr lang="en-US" dirty="0"/>
              <a:t>Let your gentle spirit be known to all men. </a:t>
            </a:r>
          </a:p>
        </p:txBody>
      </p:sp>
    </p:spTree>
    <p:extLst>
      <p:ext uri="{BB962C8B-B14F-4D97-AF65-F5344CB8AC3E}">
        <p14:creationId xmlns:p14="http://schemas.microsoft.com/office/powerpoint/2010/main" val="9032090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E72EC-0BDA-4833-B5AE-6D62FB2AB7E4}"/>
              </a:ext>
            </a:extLst>
          </p:cNvPr>
          <p:cNvSpPr>
            <a:spLocks noGrp="1"/>
          </p:cNvSpPr>
          <p:nvPr>
            <p:ph type="title"/>
          </p:nvPr>
        </p:nvSpPr>
        <p:spPr>
          <a:xfrm>
            <a:off x="838200" y="155575"/>
            <a:ext cx="10515600" cy="568325"/>
          </a:xfrm>
        </p:spPr>
        <p:txBody>
          <a:bodyPr>
            <a:normAutofit/>
          </a:bodyPr>
          <a:lstStyle/>
          <a:p>
            <a:r>
              <a:rPr lang="en-US" sz="2800" dirty="0"/>
              <a:t>Philippians 4</a:t>
            </a:r>
          </a:p>
        </p:txBody>
      </p:sp>
      <p:sp>
        <p:nvSpPr>
          <p:cNvPr id="3" name="Content Placeholder 2">
            <a:extLst>
              <a:ext uri="{FF2B5EF4-FFF2-40B4-BE49-F238E27FC236}">
                <a16:creationId xmlns:a16="http://schemas.microsoft.com/office/drawing/2014/main" id="{602A0170-3172-453F-90CC-12867231255F}"/>
              </a:ext>
            </a:extLst>
          </p:cNvPr>
          <p:cNvSpPr>
            <a:spLocks noGrp="1"/>
          </p:cNvSpPr>
          <p:nvPr>
            <p:ph idx="1"/>
          </p:nvPr>
        </p:nvSpPr>
        <p:spPr>
          <a:xfrm>
            <a:off x="685800" y="723900"/>
            <a:ext cx="10668000" cy="5978525"/>
          </a:xfrm>
        </p:spPr>
        <p:txBody>
          <a:bodyPr anchor="ctr">
            <a:normAutofit/>
          </a:bodyPr>
          <a:lstStyle/>
          <a:p>
            <a:pPr marL="0" indent="0">
              <a:buNone/>
            </a:pPr>
            <a:r>
              <a:rPr lang="en-US" b="1" baseline="30000" dirty="0"/>
              <a:t>6 </a:t>
            </a:r>
            <a:r>
              <a:rPr lang="en-US" dirty="0"/>
              <a:t>Do not be anxious about anything; instead, pray about everything. Tell God what you need, and thank him for all he has done. </a:t>
            </a:r>
            <a:r>
              <a:rPr lang="en-US" b="1" baseline="30000" dirty="0"/>
              <a:t>7 </a:t>
            </a:r>
            <a:r>
              <a:rPr lang="en-US" dirty="0"/>
              <a:t>Then you will experience God’s peace, which exceeds anything we can understand. His peace will guard your hearts and minds as you live in Christ Jesus.</a:t>
            </a:r>
          </a:p>
        </p:txBody>
      </p:sp>
    </p:spTree>
    <p:extLst>
      <p:ext uri="{BB962C8B-B14F-4D97-AF65-F5344CB8AC3E}">
        <p14:creationId xmlns:p14="http://schemas.microsoft.com/office/powerpoint/2010/main" val="7843656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E72EC-0BDA-4833-B5AE-6D62FB2AB7E4}"/>
              </a:ext>
            </a:extLst>
          </p:cNvPr>
          <p:cNvSpPr>
            <a:spLocks noGrp="1"/>
          </p:cNvSpPr>
          <p:nvPr>
            <p:ph type="title"/>
          </p:nvPr>
        </p:nvSpPr>
        <p:spPr>
          <a:xfrm>
            <a:off x="838200" y="155575"/>
            <a:ext cx="10515600" cy="568325"/>
          </a:xfrm>
        </p:spPr>
        <p:txBody>
          <a:bodyPr>
            <a:normAutofit/>
          </a:bodyPr>
          <a:lstStyle/>
          <a:p>
            <a:r>
              <a:rPr lang="en-US" sz="2800" dirty="0"/>
              <a:t>Philippians 4</a:t>
            </a:r>
          </a:p>
        </p:txBody>
      </p:sp>
      <p:sp>
        <p:nvSpPr>
          <p:cNvPr id="3" name="Content Placeholder 2">
            <a:extLst>
              <a:ext uri="{FF2B5EF4-FFF2-40B4-BE49-F238E27FC236}">
                <a16:creationId xmlns:a16="http://schemas.microsoft.com/office/drawing/2014/main" id="{602A0170-3172-453F-90CC-12867231255F}"/>
              </a:ext>
            </a:extLst>
          </p:cNvPr>
          <p:cNvSpPr>
            <a:spLocks noGrp="1"/>
          </p:cNvSpPr>
          <p:nvPr>
            <p:ph idx="1"/>
          </p:nvPr>
        </p:nvSpPr>
        <p:spPr>
          <a:xfrm>
            <a:off x="685800" y="723900"/>
            <a:ext cx="10668000" cy="5978525"/>
          </a:xfrm>
        </p:spPr>
        <p:txBody>
          <a:bodyPr anchor="ctr">
            <a:normAutofit/>
          </a:bodyPr>
          <a:lstStyle/>
          <a:p>
            <a:pPr marL="0" indent="0">
              <a:buNone/>
            </a:pPr>
            <a:r>
              <a:rPr lang="en-US" b="1" baseline="30000" dirty="0"/>
              <a:t>8 </a:t>
            </a:r>
            <a:r>
              <a:rPr lang="en-US" dirty="0"/>
              <a:t>Finally, brothers and sisters, </a:t>
            </a:r>
            <a:r>
              <a:rPr lang="en-US" b="1" dirty="0"/>
              <a:t>fix your thoughts on what is true, and honorable, and right, and pure, and lovely, and admirable. Think about things that are excellent and worthy of praise. </a:t>
            </a:r>
          </a:p>
          <a:p>
            <a:pPr marL="0" indent="0">
              <a:buNone/>
            </a:pPr>
            <a:endParaRPr lang="en-US" b="1" baseline="30000" dirty="0"/>
          </a:p>
          <a:p>
            <a:pPr marL="0" indent="0">
              <a:buNone/>
            </a:pPr>
            <a:r>
              <a:rPr lang="en-US" b="1" baseline="30000" dirty="0"/>
              <a:t>9 </a:t>
            </a:r>
            <a:r>
              <a:rPr lang="en-US" dirty="0"/>
              <a:t>Keep putting into practice all you learned and received from me—everything you heard from me and saw me doing. Then the God of peace will be with you.</a:t>
            </a:r>
          </a:p>
        </p:txBody>
      </p:sp>
    </p:spTree>
    <p:extLst>
      <p:ext uri="{BB962C8B-B14F-4D97-AF65-F5344CB8AC3E}">
        <p14:creationId xmlns:p14="http://schemas.microsoft.com/office/powerpoint/2010/main" val="15338677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E72EC-0BDA-4833-B5AE-6D62FB2AB7E4}"/>
              </a:ext>
            </a:extLst>
          </p:cNvPr>
          <p:cNvSpPr>
            <a:spLocks noGrp="1"/>
          </p:cNvSpPr>
          <p:nvPr>
            <p:ph type="title"/>
          </p:nvPr>
        </p:nvSpPr>
        <p:spPr>
          <a:xfrm>
            <a:off x="838200" y="365125"/>
            <a:ext cx="10515600" cy="568325"/>
          </a:xfrm>
        </p:spPr>
        <p:txBody>
          <a:bodyPr>
            <a:normAutofit/>
          </a:bodyPr>
          <a:lstStyle/>
          <a:p>
            <a:r>
              <a:rPr lang="en-US" sz="2800" dirty="0"/>
              <a:t>Galatians 6</a:t>
            </a:r>
          </a:p>
        </p:txBody>
      </p:sp>
      <p:sp>
        <p:nvSpPr>
          <p:cNvPr id="3" name="Content Placeholder 2">
            <a:extLst>
              <a:ext uri="{FF2B5EF4-FFF2-40B4-BE49-F238E27FC236}">
                <a16:creationId xmlns:a16="http://schemas.microsoft.com/office/drawing/2014/main" id="{602A0170-3172-453F-90CC-12867231255F}"/>
              </a:ext>
            </a:extLst>
          </p:cNvPr>
          <p:cNvSpPr>
            <a:spLocks noGrp="1"/>
          </p:cNvSpPr>
          <p:nvPr>
            <p:ph idx="1"/>
          </p:nvPr>
        </p:nvSpPr>
        <p:spPr>
          <a:xfrm>
            <a:off x="723900" y="1190625"/>
            <a:ext cx="10629900" cy="5124450"/>
          </a:xfrm>
        </p:spPr>
        <p:txBody>
          <a:bodyPr anchor="ctr"/>
          <a:lstStyle/>
          <a:p>
            <a:pPr marL="0" indent="0">
              <a:buNone/>
            </a:pPr>
            <a:r>
              <a:rPr lang="en-US"/>
              <a:t>but </a:t>
            </a:r>
            <a:r>
              <a:rPr lang="en-US" dirty="0"/>
              <a:t>the one who sows to the Spirit will from the Spirit reap eternal life. </a:t>
            </a:r>
          </a:p>
        </p:txBody>
      </p:sp>
    </p:spTree>
    <p:extLst>
      <p:ext uri="{BB962C8B-B14F-4D97-AF65-F5344CB8AC3E}">
        <p14:creationId xmlns:p14="http://schemas.microsoft.com/office/powerpoint/2010/main" val="1192624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E72EC-0BDA-4833-B5AE-6D62FB2AB7E4}"/>
              </a:ext>
            </a:extLst>
          </p:cNvPr>
          <p:cNvSpPr>
            <a:spLocks noGrp="1"/>
          </p:cNvSpPr>
          <p:nvPr>
            <p:ph type="title"/>
          </p:nvPr>
        </p:nvSpPr>
        <p:spPr>
          <a:xfrm>
            <a:off x="838200" y="365125"/>
            <a:ext cx="10515600" cy="568325"/>
          </a:xfrm>
        </p:spPr>
        <p:txBody>
          <a:bodyPr>
            <a:normAutofit/>
          </a:bodyPr>
          <a:lstStyle/>
          <a:p>
            <a:r>
              <a:rPr lang="en-US" sz="2800" dirty="0"/>
              <a:t>Galatians 6</a:t>
            </a:r>
          </a:p>
        </p:txBody>
      </p:sp>
      <p:sp>
        <p:nvSpPr>
          <p:cNvPr id="3" name="Content Placeholder 2">
            <a:extLst>
              <a:ext uri="{FF2B5EF4-FFF2-40B4-BE49-F238E27FC236}">
                <a16:creationId xmlns:a16="http://schemas.microsoft.com/office/drawing/2014/main" id="{602A0170-3172-453F-90CC-12867231255F}"/>
              </a:ext>
            </a:extLst>
          </p:cNvPr>
          <p:cNvSpPr>
            <a:spLocks noGrp="1"/>
          </p:cNvSpPr>
          <p:nvPr>
            <p:ph idx="1"/>
          </p:nvPr>
        </p:nvSpPr>
        <p:spPr>
          <a:xfrm>
            <a:off x="723900" y="1190625"/>
            <a:ext cx="10629900" cy="5124450"/>
          </a:xfrm>
        </p:spPr>
        <p:txBody>
          <a:bodyPr anchor="ctr"/>
          <a:lstStyle/>
          <a:p>
            <a:pPr marL="0" indent="0">
              <a:buNone/>
            </a:pPr>
            <a:r>
              <a:rPr lang="en-US" dirty="0"/>
              <a:t>Brothers and sisters, if someone is caught in a sin, you who live by the Spirit should restore that person gently. But watch yourselves, or you also may be tempted. </a:t>
            </a:r>
            <a:r>
              <a:rPr lang="en-US" baseline="30000" dirty="0"/>
              <a:t>2 </a:t>
            </a:r>
            <a:r>
              <a:rPr lang="en-US" dirty="0"/>
              <a:t>Carry each other’s burdens, and in this way you will fulfill the law of Christ. </a:t>
            </a:r>
            <a:r>
              <a:rPr lang="en-US" baseline="30000" dirty="0"/>
              <a:t>3 </a:t>
            </a:r>
            <a:r>
              <a:rPr lang="en-US" dirty="0"/>
              <a:t>If anyone thinks they are something when they are not, they deceive themselves. </a:t>
            </a:r>
            <a:r>
              <a:rPr lang="en-US" b="1" baseline="30000" dirty="0"/>
              <a:t>4 </a:t>
            </a:r>
            <a:r>
              <a:rPr lang="en-US" b="1" dirty="0"/>
              <a:t>Each one should test their own actions. Then they can take pride in themselves alone, without comparing themselves to someone else, </a:t>
            </a:r>
            <a:r>
              <a:rPr lang="en-US" b="1" baseline="30000" dirty="0"/>
              <a:t>5 </a:t>
            </a:r>
            <a:r>
              <a:rPr lang="en-US" b="1" dirty="0"/>
              <a:t>for each one is responsible for their own conduct. </a:t>
            </a:r>
            <a:r>
              <a:rPr lang="en-US" baseline="30000" dirty="0"/>
              <a:t>6 </a:t>
            </a:r>
            <a:r>
              <a:rPr lang="en-US" dirty="0"/>
              <a:t>Nevertheless, the one who receives instruction in the word should share all good things with their instructor.</a:t>
            </a:r>
          </a:p>
        </p:txBody>
      </p:sp>
    </p:spTree>
    <p:extLst>
      <p:ext uri="{BB962C8B-B14F-4D97-AF65-F5344CB8AC3E}">
        <p14:creationId xmlns:p14="http://schemas.microsoft.com/office/powerpoint/2010/main" val="834063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E72EC-0BDA-4833-B5AE-6D62FB2AB7E4}"/>
              </a:ext>
            </a:extLst>
          </p:cNvPr>
          <p:cNvSpPr>
            <a:spLocks noGrp="1"/>
          </p:cNvSpPr>
          <p:nvPr>
            <p:ph type="title"/>
          </p:nvPr>
        </p:nvSpPr>
        <p:spPr>
          <a:xfrm>
            <a:off x="838200" y="365125"/>
            <a:ext cx="10515600" cy="568325"/>
          </a:xfrm>
        </p:spPr>
        <p:txBody>
          <a:bodyPr>
            <a:normAutofit/>
          </a:bodyPr>
          <a:lstStyle/>
          <a:p>
            <a:r>
              <a:rPr lang="en-US" sz="2800" dirty="0"/>
              <a:t>Galatians 6</a:t>
            </a:r>
          </a:p>
        </p:txBody>
      </p:sp>
      <p:sp>
        <p:nvSpPr>
          <p:cNvPr id="3" name="Content Placeholder 2">
            <a:extLst>
              <a:ext uri="{FF2B5EF4-FFF2-40B4-BE49-F238E27FC236}">
                <a16:creationId xmlns:a16="http://schemas.microsoft.com/office/drawing/2014/main" id="{602A0170-3172-453F-90CC-12867231255F}"/>
              </a:ext>
            </a:extLst>
          </p:cNvPr>
          <p:cNvSpPr>
            <a:spLocks noGrp="1"/>
          </p:cNvSpPr>
          <p:nvPr>
            <p:ph idx="1"/>
          </p:nvPr>
        </p:nvSpPr>
        <p:spPr>
          <a:xfrm>
            <a:off x="723900" y="1190625"/>
            <a:ext cx="10629900" cy="5124450"/>
          </a:xfrm>
        </p:spPr>
        <p:txBody>
          <a:bodyPr anchor="ctr"/>
          <a:lstStyle/>
          <a:p>
            <a:pPr marL="0" indent="0">
              <a:buNone/>
            </a:pPr>
            <a:r>
              <a:rPr lang="en-US" b="1" baseline="30000" dirty="0"/>
              <a:t>7 </a:t>
            </a:r>
            <a:r>
              <a:rPr lang="en-US" dirty="0"/>
              <a:t>Do not be deceived, God is not mocked; </a:t>
            </a:r>
            <a:r>
              <a:rPr lang="en-US" b="1" dirty="0"/>
              <a:t>for whatever a man sows, this he will also reap.</a:t>
            </a:r>
            <a:r>
              <a:rPr lang="en-US" dirty="0"/>
              <a:t> </a:t>
            </a:r>
            <a:r>
              <a:rPr lang="en-US" b="1" baseline="30000" dirty="0"/>
              <a:t>8 </a:t>
            </a:r>
            <a:r>
              <a:rPr lang="en-US" dirty="0"/>
              <a:t>For the one who sows to his own flesh will from the flesh reap corruption, but the one who sows to the Spirit will from the Spirit reap eternal life. </a:t>
            </a:r>
            <a:r>
              <a:rPr lang="en-US" b="1" baseline="30000" dirty="0"/>
              <a:t>9 </a:t>
            </a:r>
            <a:r>
              <a:rPr lang="en-US" dirty="0"/>
              <a:t>Let us not lose heart in doing good, for in due time we will reap if we do not grow weary. </a:t>
            </a:r>
            <a:r>
              <a:rPr lang="en-US" b="1" baseline="30000" dirty="0"/>
              <a:t>10 </a:t>
            </a:r>
            <a:r>
              <a:rPr lang="en-US" dirty="0"/>
              <a:t>So then, while we have opportunity, let us do good to all people, and especially to those who are of the household of the faith.</a:t>
            </a:r>
          </a:p>
        </p:txBody>
      </p:sp>
    </p:spTree>
    <p:extLst>
      <p:ext uri="{BB962C8B-B14F-4D97-AF65-F5344CB8AC3E}">
        <p14:creationId xmlns:p14="http://schemas.microsoft.com/office/powerpoint/2010/main" val="2612247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E72EC-0BDA-4833-B5AE-6D62FB2AB7E4}"/>
              </a:ext>
            </a:extLst>
          </p:cNvPr>
          <p:cNvSpPr>
            <a:spLocks noGrp="1"/>
          </p:cNvSpPr>
          <p:nvPr>
            <p:ph type="title"/>
          </p:nvPr>
        </p:nvSpPr>
        <p:spPr>
          <a:xfrm>
            <a:off x="838200" y="365125"/>
            <a:ext cx="10515600" cy="568325"/>
          </a:xfrm>
        </p:spPr>
        <p:txBody>
          <a:bodyPr>
            <a:normAutofit/>
          </a:bodyPr>
          <a:lstStyle/>
          <a:p>
            <a:r>
              <a:rPr lang="en-US" sz="2800" dirty="0"/>
              <a:t>Galatians 5</a:t>
            </a:r>
          </a:p>
        </p:txBody>
      </p:sp>
      <p:sp>
        <p:nvSpPr>
          <p:cNvPr id="3" name="Content Placeholder 2">
            <a:extLst>
              <a:ext uri="{FF2B5EF4-FFF2-40B4-BE49-F238E27FC236}">
                <a16:creationId xmlns:a16="http://schemas.microsoft.com/office/drawing/2014/main" id="{602A0170-3172-453F-90CC-12867231255F}"/>
              </a:ext>
            </a:extLst>
          </p:cNvPr>
          <p:cNvSpPr>
            <a:spLocks noGrp="1"/>
          </p:cNvSpPr>
          <p:nvPr>
            <p:ph idx="1"/>
          </p:nvPr>
        </p:nvSpPr>
        <p:spPr>
          <a:xfrm>
            <a:off x="723900" y="1190625"/>
            <a:ext cx="10629900" cy="5124450"/>
          </a:xfrm>
        </p:spPr>
        <p:txBody>
          <a:bodyPr anchor="ctr"/>
          <a:lstStyle/>
          <a:p>
            <a:pPr marL="0" indent="0">
              <a:buNone/>
            </a:pPr>
            <a:r>
              <a:rPr lang="en-US" b="1" baseline="30000" dirty="0"/>
              <a:t>2 </a:t>
            </a:r>
            <a:r>
              <a:rPr lang="en-US" dirty="0"/>
              <a:t>But the Holy Spirit produces this kind of fruit in our lives: love, joy, peace, patience, kindness, goodness, faithfulness, </a:t>
            </a:r>
            <a:r>
              <a:rPr lang="en-US" b="1" baseline="30000" dirty="0"/>
              <a:t>23 </a:t>
            </a:r>
            <a:r>
              <a:rPr lang="en-US" dirty="0"/>
              <a:t>gentleness, and self-control. There is no law against these things!</a:t>
            </a:r>
          </a:p>
        </p:txBody>
      </p:sp>
    </p:spTree>
    <p:extLst>
      <p:ext uri="{BB962C8B-B14F-4D97-AF65-F5344CB8AC3E}">
        <p14:creationId xmlns:p14="http://schemas.microsoft.com/office/powerpoint/2010/main" val="1800439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E72EC-0BDA-4833-B5AE-6D62FB2AB7E4}"/>
              </a:ext>
            </a:extLst>
          </p:cNvPr>
          <p:cNvSpPr>
            <a:spLocks noGrp="1"/>
          </p:cNvSpPr>
          <p:nvPr>
            <p:ph type="title"/>
          </p:nvPr>
        </p:nvSpPr>
        <p:spPr>
          <a:xfrm>
            <a:off x="838200" y="365125"/>
            <a:ext cx="10515600" cy="568325"/>
          </a:xfrm>
        </p:spPr>
        <p:txBody>
          <a:bodyPr>
            <a:normAutofit/>
          </a:bodyPr>
          <a:lstStyle/>
          <a:p>
            <a:r>
              <a:rPr lang="en-US" sz="2800" dirty="0"/>
              <a:t>Philippians 2</a:t>
            </a:r>
          </a:p>
        </p:txBody>
      </p:sp>
      <p:sp>
        <p:nvSpPr>
          <p:cNvPr id="3" name="Content Placeholder 2">
            <a:extLst>
              <a:ext uri="{FF2B5EF4-FFF2-40B4-BE49-F238E27FC236}">
                <a16:creationId xmlns:a16="http://schemas.microsoft.com/office/drawing/2014/main" id="{602A0170-3172-453F-90CC-12867231255F}"/>
              </a:ext>
            </a:extLst>
          </p:cNvPr>
          <p:cNvSpPr>
            <a:spLocks noGrp="1"/>
          </p:cNvSpPr>
          <p:nvPr>
            <p:ph idx="1"/>
          </p:nvPr>
        </p:nvSpPr>
        <p:spPr>
          <a:xfrm>
            <a:off x="723900" y="1190625"/>
            <a:ext cx="10629900" cy="5124450"/>
          </a:xfrm>
        </p:spPr>
        <p:txBody>
          <a:bodyPr anchor="ctr"/>
          <a:lstStyle/>
          <a:p>
            <a:pPr marL="0" indent="0">
              <a:buNone/>
            </a:pPr>
            <a:r>
              <a:rPr lang="en-US" dirty="0"/>
              <a:t>Therefore if you have any encouragement from being united with Christ, if any comfort from his love, if any common sharing in the Spirit, if any tenderness and compassion, </a:t>
            </a:r>
            <a:r>
              <a:rPr lang="en-US" b="1" baseline="30000" dirty="0"/>
              <a:t>2 </a:t>
            </a:r>
            <a:r>
              <a:rPr lang="en-US" dirty="0"/>
              <a:t>then make my joy complete by being </a:t>
            </a:r>
            <a:r>
              <a:rPr lang="en-US" b="1" dirty="0"/>
              <a:t>like-minded, having the same love, being one in spirit and of one mind.</a:t>
            </a:r>
          </a:p>
        </p:txBody>
      </p:sp>
    </p:spTree>
    <p:extLst>
      <p:ext uri="{BB962C8B-B14F-4D97-AF65-F5344CB8AC3E}">
        <p14:creationId xmlns:p14="http://schemas.microsoft.com/office/powerpoint/2010/main" val="1893696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E72EC-0BDA-4833-B5AE-6D62FB2AB7E4}"/>
              </a:ext>
            </a:extLst>
          </p:cNvPr>
          <p:cNvSpPr>
            <a:spLocks noGrp="1"/>
          </p:cNvSpPr>
          <p:nvPr>
            <p:ph type="title"/>
          </p:nvPr>
        </p:nvSpPr>
        <p:spPr>
          <a:xfrm>
            <a:off x="838200" y="365125"/>
            <a:ext cx="10515600" cy="568325"/>
          </a:xfrm>
        </p:spPr>
        <p:txBody>
          <a:bodyPr>
            <a:normAutofit/>
          </a:bodyPr>
          <a:lstStyle/>
          <a:p>
            <a:r>
              <a:rPr lang="en-US" sz="2800" dirty="0"/>
              <a:t>Philippians 2</a:t>
            </a:r>
          </a:p>
        </p:txBody>
      </p:sp>
      <p:sp>
        <p:nvSpPr>
          <p:cNvPr id="3" name="Content Placeholder 2">
            <a:extLst>
              <a:ext uri="{FF2B5EF4-FFF2-40B4-BE49-F238E27FC236}">
                <a16:creationId xmlns:a16="http://schemas.microsoft.com/office/drawing/2014/main" id="{602A0170-3172-453F-90CC-12867231255F}"/>
              </a:ext>
            </a:extLst>
          </p:cNvPr>
          <p:cNvSpPr>
            <a:spLocks noGrp="1"/>
          </p:cNvSpPr>
          <p:nvPr>
            <p:ph idx="1"/>
          </p:nvPr>
        </p:nvSpPr>
        <p:spPr>
          <a:xfrm>
            <a:off x="723900" y="1190625"/>
            <a:ext cx="10629900" cy="5124450"/>
          </a:xfrm>
        </p:spPr>
        <p:txBody>
          <a:bodyPr anchor="ctr"/>
          <a:lstStyle/>
          <a:p>
            <a:pPr marL="0" indent="0">
              <a:buNone/>
            </a:pPr>
            <a:r>
              <a:rPr lang="en-US" b="1" baseline="30000" dirty="0"/>
              <a:t>3 </a:t>
            </a:r>
            <a:r>
              <a:rPr lang="en-US" dirty="0"/>
              <a:t>Do nothing out of selfish ambition or vain conceit. Rather, in humility value others above yourselves, </a:t>
            </a:r>
            <a:r>
              <a:rPr lang="en-US" b="1" baseline="30000" dirty="0"/>
              <a:t>4 </a:t>
            </a:r>
            <a:r>
              <a:rPr lang="en-US" dirty="0"/>
              <a:t>not looking only to your own interests but each of you to the interests of the others.</a:t>
            </a:r>
            <a:endParaRPr lang="en-US" b="1" dirty="0"/>
          </a:p>
        </p:txBody>
      </p:sp>
    </p:spTree>
    <p:extLst>
      <p:ext uri="{BB962C8B-B14F-4D97-AF65-F5344CB8AC3E}">
        <p14:creationId xmlns:p14="http://schemas.microsoft.com/office/powerpoint/2010/main" val="1398886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E72EC-0BDA-4833-B5AE-6D62FB2AB7E4}"/>
              </a:ext>
            </a:extLst>
          </p:cNvPr>
          <p:cNvSpPr>
            <a:spLocks noGrp="1"/>
          </p:cNvSpPr>
          <p:nvPr>
            <p:ph type="title"/>
          </p:nvPr>
        </p:nvSpPr>
        <p:spPr>
          <a:xfrm>
            <a:off x="838200" y="155575"/>
            <a:ext cx="10515600" cy="568325"/>
          </a:xfrm>
        </p:spPr>
        <p:txBody>
          <a:bodyPr>
            <a:normAutofit/>
          </a:bodyPr>
          <a:lstStyle/>
          <a:p>
            <a:r>
              <a:rPr lang="en-US" sz="2800" dirty="0"/>
              <a:t>Philippians 2</a:t>
            </a:r>
          </a:p>
        </p:txBody>
      </p:sp>
      <p:sp>
        <p:nvSpPr>
          <p:cNvPr id="3" name="Content Placeholder 2">
            <a:extLst>
              <a:ext uri="{FF2B5EF4-FFF2-40B4-BE49-F238E27FC236}">
                <a16:creationId xmlns:a16="http://schemas.microsoft.com/office/drawing/2014/main" id="{602A0170-3172-453F-90CC-12867231255F}"/>
              </a:ext>
            </a:extLst>
          </p:cNvPr>
          <p:cNvSpPr>
            <a:spLocks noGrp="1"/>
          </p:cNvSpPr>
          <p:nvPr>
            <p:ph idx="1"/>
          </p:nvPr>
        </p:nvSpPr>
        <p:spPr>
          <a:xfrm>
            <a:off x="685800" y="723900"/>
            <a:ext cx="10668000" cy="5978525"/>
          </a:xfrm>
        </p:spPr>
        <p:txBody>
          <a:bodyPr anchor="ctr">
            <a:normAutofit fontScale="92500" lnSpcReduction="20000"/>
          </a:bodyPr>
          <a:lstStyle/>
          <a:p>
            <a:pPr marL="0" indent="0">
              <a:buNone/>
            </a:pPr>
            <a:r>
              <a:rPr lang="en-US" b="1" baseline="30000" dirty="0"/>
              <a:t>5 </a:t>
            </a:r>
            <a:r>
              <a:rPr lang="en-US" b="1" dirty="0"/>
              <a:t>In your relationships with one another, have the same mindset as Christ Jesus:</a:t>
            </a:r>
          </a:p>
          <a:p>
            <a:pPr marL="0" indent="0">
              <a:buNone/>
            </a:pPr>
            <a:r>
              <a:rPr lang="en-US" b="1" baseline="30000" dirty="0"/>
              <a:t>6 </a:t>
            </a:r>
            <a:r>
              <a:rPr lang="en-US" dirty="0"/>
              <a:t>Who, being in very nature God,</a:t>
            </a:r>
            <a:br>
              <a:rPr lang="en-US" dirty="0"/>
            </a:br>
            <a:r>
              <a:rPr lang="en-US" dirty="0"/>
              <a:t>    did not consider equality with God something to be used to his own advantage;</a:t>
            </a:r>
            <a:br>
              <a:rPr lang="en-US" dirty="0"/>
            </a:br>
            <a:r>
              <a:rPr lang="en-US" b="1" baseline="30000" dirty="0"/>
              <a:t>7 </a:t>
            </a:r>
            <a:r>
              <a:rPr lang="en-US" dirty="0"/>
              <a:t>rather, he made himself nothing</a:t>
            </a:r>
            <a:br>
              <a:rPr lang="en-US" dirty="0"/>
            </a:br>
            <a:r>
              <a:rPr lang="en-US" dirty="0"/>
              <a:t>    by taking the very nature of a servant,</a:t>
            </a:r>
            <a:br>
              <a:rPr lang="en-US" dirty="0"/>
            </a:br>
            <a:r>
              <a:rPr lang="en-US" dirty="0"/>
              <a:t>    being made in human likeness.</a:t>
            </a:r>
            <a:br>
              <a:rPr lang="en-US" dirty="0"/>
            </a:br>
            <a:r>
              <a:rPr lang="en-US" b="1" baseline="30000" dirty="0"/>
              <a:t>8 </a:t>
            </a:r>
            <a:r>
              <a:rPr lang="en-US" dirty="0"/>
              <a:t>And being found in appearance as a man,</a:t>
            </a:r>
            <a:br>
              <a:rPr lang="en-US" dirty="0"/>
            </a:br>
            <a:r>
              <a:rPr lang="en-US" dirty="0"/>
              <a:t>    he humbled himself</a:t>
            </a:r>
            <a:br>
              <a:rPr lang="en-US" dirty="0"/>
            </a:br>
            <a:r>
              <a:rPr lang="en-US" dirty="0"/>
              <a:t>    by becoming obedient to death—</a:t>
            </a:r>
            <a:br>
              <a:rPr lang="en-US" dirty="0"/>
            </a:br>
            <a:r>
              <a:rPr lang="en-US" dirty="0"/>
              <a:t>        even death on a cross!</a:t>
            </a:r>
          </a:p>
          <a:p>
            <a:pPr marL="0" indent="0">
              <a:buNone/>
            </a:pPr>
            <a:r>
              <a:rPr lang="en-US" b="1" baseline="30000" dirty="0"/>
              <a:t>9 </a:t>
            </a:r>
            <a:r>
              <a:rPr lang="en-US" dirty="0"/>
              <a:t>Therefore God exalted him to the highest place</a:t>
            </a:r>
            <a:br>
              <a:rPr lang="en-US" dirty="0"/>
            </a:br>
            <a:r>
              <a:rPr lang="en-US" dirty="0"/>
              <a:t>    and gave him the name that is above every name,</a:t>
            </a:r>
            <a:br>
              <a:rPr lang="en-US" dirty="0"/>
            </a:br>
            <a:r>
              <a:rPr lang="en-US" b="1" baseline="30000" dirty="0"/>
              <a:t>10 </a:t>
            </a:r>
            <a:r>
              <a:rPr lang="en-US" dirty="0"/>
              <a:t>that at the name of Jesus every knee should bow,</a:t>
            </a:r>
            <a:br>
              <a:rPr lang="en-US" dirty="0"/>
            </a:br>
            <a:r>
              <a:rPr lang="en-US" dirty="0"/>
              <a:t>    in heaven and on earth and under the earth,</a:t>
            </a:r>
            <a:br>
              <a:rPr lang="en-US" dirty="0"/>
            </a:br>
            <a:r>
              <a:rPr lang="en-US" b="1" baseline="30000" dirty="0"/>
              <a:t>11 </a:t>
            </a:r>
            <a:r>
              <a:rPr lang="en-US" dirty="0"/>
              <a:t>and every tongue acknowledge that Jesus Christ is Lord,</a:t>
            </a:r>
            <a:br>
              <a:rPr lang="en-US" dirty="0"/>
            </a:br>
            <a:r>
              <a:rPr lang="en-US" dirty="0"/>
              <a:t>    to the glory of God the Father.</a:t>
            </a:r>
          </a:p>
        </p:txBody>
      </p:sp>
    </p:spTree>
    <p:extLst>
      <p:ext uri="{BB962C8B-B14F-4D97-AF65-F5344CB8AC3E}">
        <p14:creationId xmlns:p14="http://schemas.microsoft.com/office/powerpoint/2010/main" val="882342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E72EC-0BDA-4833-B5AE-6D62FB2AB7E4}"/>
              </a:ext>
            </a:extLst>
          </p:cNvPr>
          <p:cNvSpPr>
            <a:spLocks noGrp="1"/>
          </p:cNvSpPr>
          <p:nvPr>
            <p:ph type="title"/>
          </p:nvPr>
        </p:nvSpPr>
        <p:spPr>
          <a:xfrm>
            <a:off x="838200" y="155575"/>
            <a:ext cx="10515600" cy="568325"/>
          </a:xfrm>
        </p:spPr>
        <p:txBody>
          <a:bodyPr>
            <a:normAutofit/>
          </a:bodyPr>
          <a:lstStyle/>
          <a:p>
            <a:r>
              <a:rPr lang="en-US" sz="2800" dirty="0"/>
              <a:t>Philippians 2</a:t>
            </a:r>
          </a:p>
        </p:txBody>
      </p:sp>
      <p:sp>
        <p:nvSpPr>
          <p:cNvPr id="3" name="Content Placeholder 2">
            <a:extLst>
              <a:ext uri="{FF2B5EF4-FFF2-40B4-BE49-F238E27FC236}">
                <a16:creationId xmlns:a16="http://schemas.microsoft.com/office/drawing/2014/main" id="{602A0170-3172-453F-90CC-12867231255F}"/>
              </a:ext>
            </a:extLst>
          </p:cNvPr>
          <p:cNvSpPr>
            <a:spLocks noGrp="1"/>
          </p:cNvSpPr>
          <p:nvPr>
            <p:ph idx="1"/>
          </p:nvPr>
        </p:nvSpPr>
        <p:spPr>
          <a:xfrm>
            <a:off x="685800" y="723900"/>
            <a:ext cx="10668000" cy="5978525"/>
          </a:xfrm>
        </p:spPr>
        <p:txBody>
          <a:bodyPr anchor="ctr">
            <a:normAutofit/>
          </a:bodyPr>
          <a:lstStyle/>
          <a:p>
            <a:pPr marL="0" indent="0">
              <a:buNone/>
            </a:pPr>
            <a:r>
              <a:rPr lang="en-US" b="1" baseline="30000" dirty="0"/>
              <a:t>12 </a:t>
            </a:r>
            <a:r>
              <a:rPr lang="en-US" dirty="0"/>
              <a:t>Therefore, my dear friends, as you have always obeyed—not only in my presence, but now much more in my absence—continue to work out your salvation with fear and trembling, </a:t>
            </a:r>
            <a:r>
              <a:rPr lang="en-US" b="1" baseline="30000" dirty="0"/>
              <a:t>13 </a:t>
            </a:r>
            <a:r>
              <a:rPr lang="en-US" dirty="0"/>
              <a:t>for it is God who works in you to will and to act in order to fulfill his good purpose.</a:t>
            </a:r>
          </a:p>
        </p:txBody>
      </p:sp>
    </p:spTree>
    <p:extLst>
      <p:ext uri="{BB962C8B-B14F-4D97-AF65-F5344CB8AC3E}">
        <p14:creationId xmlns:p14="http://schemas.microsoft.com/office/powerpoint/2010/main" val="10005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E72EC-0BDA-4833-B5AE-6D62FB2AB7E4}"/>
              </a:ext>
            </a:extLst>
          </p:cNvPr>
          <p:cNvSpPr>
            <a:spLocks noGrp="1"/>
          </p:cNvSpPr>
          <p:nvPr>
            <p:ph type="title"/>
          </p:nvPr>
        </p:nvSpPr>
        <p:spPr>
          <a:xfrm>
            <a:off x="838200" y="155575"/>
            <a:ext cx="10515600" cy="568325"/>
          </a:xfrm>
        </p:spPr>
        <p:txBody>
          <a:bodyPr>
            <a:normAutofit/>
          </a:bodyPr>
          <a:lstStyle/>
          <a:p>
            <a:r>
              <a:rPr lang="en-US" sz="2800" dirty="0"/>
              <a:t>Philippians 2</a:t>
            </a:r>
          </a:p>
        </p:txBody>
      </p:sp>
      <p:sp>
        <p:nvSpPr>
          <p:cNvPr id="3" name="Content Placeholder 2">
            <a:extLst>
              <a:ext uri="{FF2B5EF4-FFF2-40B4-BE49-F238E27FC236}">
                <a16:creationId xmlns:a16="http://schemas.microsoft.com/office/drawing/2014/main" id="{602A0170-3172-453F-90CC-12867231255F}"/>
              </a:ext>
            </a:extLst>
          </p:cNvPr>
          <p:cNvSpPr>
            <a:spLocks noGrp="1"/>
          </p:cNvSpPr>
          <p:nvPr>
            <p:ph idx="1"/>
          </p:nvPr>
        </p:nvSpPr>
        <p:spPr>
          <a:xfrm>
            <a:off x="685800" y="723900"/>
            <a:ext cx="10668000" cy="5978525"/>
          </a:xfrm>
        </p:spPr>
        <p:txBody>
          <a:bodyPr anchor="ctr">
            <a:normAutofit/>
          </a:bodyPr>
          <a:lstStyle/>
          <a:p>
            <a:pPr marL="0" indent="0">
              <a:buNone/>
            </a:pPr>
            <a:r>
              <a:rPr lang="en-US" b="1" baseline="30000" dirty="0"/>
              <a:t>14 </a:t>
            </a:r>
            <a:r>
              <a:rPr lang="en-US" dirty="0"/>
              <a:t>Do everything without grumbling or arguing, </a:t>
            </a:r>
            <a:r>
              <a:rPr lang="en-US" b="1" baseline="30000" dirty="0"/>
              <a:t>15 </a:t>
            </a:r>
            <a:r>
              <a:rPr lang="en-US" dirty="0"/>
              <a:t>so that you may become blameless and pure, “children of God without fault in a warped and crooked generation.” Then you will shine among them like stars in the sky </a:t>
            </a:r>
            <a:r>
              <a:rPr lang="en-US" b="1" baseline="30000" dirty="0"/>
              <a:t>16 </a:t>
            </a:r>
            <a:r>
              <a:rPr lang="en-US" dirty="0"/>
              <a:t>as you hold firmly to the word of life. And then I will be able to boast on the day of Christ that I did not run or labor in vain. </a:t>
            </a:r>
            <a:r>
              <a:rPr lang="en-US" b="1" baseline="30000" dirty="0"/>
              <a:t>17 </a:t>
            </a:r>
            <a:r>
              <a:rPr lang="en-US" dirty="0"/>
              <a:t>But even if I am being poured out like a drink offering on the sacrifice and service coming from your faith, I am glad and rejoice with all of you. </a:t>
            </a:r>
            <a:r>
              <a:rPr lang="en-US" b="1" baseline="30000" dirty="0"/>
              <a:t>18 </a:t>
            </a:r>
            <a:r>
              <a:rPr lang="en-US" dirty="0"/>
              <a:t>So you too should be glad and rejoice with me.</a:t>
            </a:r>
          </a:p>
        </p:txBody>
      </p:sp>
    </p:spTree>
    <p:extLst>
      <p:ext uri="{BB962C8B-B14F-4D97-AF65-F5344CB8AC3E}">
        <p14:creationId xmlns:p14="http://schemas.microsoft.com/office/powerpoint/2010/main" val="2293235407"/>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51</TotalTime>
  <Words>208</Words>
  <Application>Microsoft Office PowerPoint</Application>
  <PresentationFormat>Widescreen</PresentationFormat>
  <Paragraphs>38</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Corbel</vt:lpstr>
      <vt:lpstr>Depth</vt:lpstr>
      <vt:lpstr>One Mind</vt:lpstr>
      <vt:lpstr>Galatians 6</vt:lpstr>
      <vt:lpstr>Galatians 6</vt:lpstr>
      <vt:lpstr>Galatians 5</vt:lpstr>
      <vt:lpstr>Philippians 2</vt:lpstr>
      <vt:lpstr>Philippians 2</vt:lpstr>
      <vt:lpstr>Philippians 2</vt:lpstr>
      <vt:lpstr>Philippians 2</vt:lpstr>
      <vt:lpstr>Philippians 2</vt:lpstr>
      <vt:lpstr>Philippians 2</vt:lpstr>
      <vt:lpstr>Philippians 3</vt:lpstr>
      <vt:lpstr>Philippians 3</vt:lpstr>
      <vt:lpstr>Philippians 3</vt:lpstr>
      <vt:lpstr>Philippians 4</vt:lpstr>
      <vt:lpstr>Philippians 4</vt:lpstr>
      <vt:lpstr>Philippians 4</vt:lpstr>
      <vt:lpstr>Galatians 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 Mind</dc:title>
  <dc:creator>Jonathan Stamper</dc:creator>
  <cp:lastModifiedBy>Jonathan Stamper</cp:lastModifiedBy>
  <cp:revision>6</cp:revision>
  <dcterms:created xsi:type="dcterms:W3CDTF">2019-07-14T13:04:33Z</dcterms:created>
  <dcterms:modified xsi:type="dcterms:W3CDTF">2019-07-14T13:55:42Z</dcterms:modified>
</cp:coreProperties>
</file>