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300" r:id="rId6"/>
    <p:sldId id="302" r:id="rId7"/>
    <p:sldId id="303" r:id="rId8"/>
    <p:sldId id="301" r:id="rId9"/>
    <p:sldId id="304" r:id="rId10"/>
    <p:sldId id="305" r:id="rId11"/>
    <p:sldId id="306" r:id="rId12"/>
    <p:sldId id="307" r:id="rId13"/>
    <p:sldId id="310" r:id="rId14"/>
    <p:sldId id="313" r:id="rId15"/>
    <p:sldId id="30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3" d="100"/>
          <a:sy n="63" d="100"/>
        </p:scale>
        <p:origin x="80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5/12/2019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5/12/2019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5/12/2019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5/12/2019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5/12/2019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5/12/2019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5/12/2019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5/12/2019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5/12/2019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5/12/2019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5/12/2019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5/12/2019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5/12/2019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5/12/2019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2D5C1-A8A2-4FE6-8780-D94F8F5A2AFA}"/>
              </a:ext>
            </a:extLst>
          </p:cNvPr>
          <p:cNvSpPr>
            <a:spLocks noGrp="1"/>
          </p:cNvSpPr>
          <p:nvPr>
            <p:ph type="ctrTitle"/>
          </p:nvPr>
        </p:nvSpPr>
        <p:spPr/>
        <p:txBody>
          <a:bodyPr/>
          <a:lstStyle/>
          <a:p>
            <a:r>
              <a:rPr lang="en-US" dirty="0"/>
              <a:t>Feeling</a:t>
            </a:r>
          </a:p>
        </p:txBody>
      </p:sp>
      <p:sp>
        <p:nvSpPr>
          <p:cNvPr id="3" name="Subtitle 2">
            <a:extLst>
              <a:ext uri="{FF2B5EF4-FFF2-40B4-BE49-F238E27FC236}">
                <a16:creationId xmlns:a16="http://schemas.microsoft.com/office/drawing/2014/main" id="{16F30DDC-A369-449A-8881-E2976993967E}"/>
              </a:ext>
            </a:extLst>
          </p:cNvPr>
          <p:cNvSpPr>
            <a:spLocks noGrp="1"/>
          </p:cNvSpPr>
          <p:nvPr>
            <p:ph type="subTitle" idx="1"/>
          </p:nvPr>
        </p:nvSpPr>
        <p:spPr/>
        <p:txBody>
          <a:bodyPr/>
          <a:lstStyle/>
          <a:p>
            <a:r>
              <a:rPr lang="en-US" dirty="0"/>
              <a:t>Spiritual Formation – part 3</a:t>
            </a:r>
          </a:p>
        </p:txBody>
      </p:sp>
    </p:spTree>
    <p:extLst>
      <p:ext uri="{BB962C8B-B14F-4D97-AF65-F5344CB8AC3E}">
        <p14:creationId xmlns:p14="http://schemas.microsoft.com/office/powerpoint/2010/main" val="2132750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C5FB-A24D-49E6-9039-A7D7D594D059}"/>
              </a:ext>
            </a:extLst>
          </p:cNvPr>
          <p:cNvSpPr>
            <a:spLocks noGrp="1"/>
          </p:cNvSpPr>
          <p:nvPr>
            <p:ph type="title"/>
          </p:nvPr>
        </p:nvSpPr>
        <p:spPr>
          <a:xfrm>
            <a:off x="563880" y="0"/>
            <a:ext cx="10515600" cy="874395"/>
          </a:xfrm>
        </p:spPr>
        <p:txBody>
          <a:bodyPr>
            <a:normAutofit/>
          </a:bodyPr>
          <a:lstStyle/>
          <a:p>
            <a:r>
              <a:rPr lang="en-US" sz="2800" dirty="0"/>
              <a:t>Matthew 6</a:t>
            </a:r>
          </a:p>
        </p:txBody>
      </p:sp>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838200" y="690880"/>
            <a:ext cx="10515600" cy="5984240"/>
          </a:xfrm>
        </p:spPr>
        <p:txBody>
          <a:bodyPr anchor="ctr">
            <a:normAutofit/>
          </a:bodyPr>
          <a:lstStyle/>
          <a:p>
            <a:pPr marL="0" indent="0">
              <a:buNone/>
            </a:pPr>
            <a:endParaRPr lang="en-US" dirty="0"/>
          </a:p>
          <a:p>
            <a:pPr marL="0" indent="0">
              <a:buNone/>
            </a:pPr>
            <a:r>
              <a:rPr lang="en-US" b="1" baseline="30000" dirty="0"/>
              <a:t>28 </a:t>
            </a:r>
            <a:r>
              <a:rPr lang="en-US" dirty="0"/>
              <a:t>“And why do you worry about clothes? See how the flowers of the field grow. They do not labor or spin. </a:t>
            </a:r>
            <a:r>
              <a:rPr lang="en-US" b="1" baseline="30000" dirty="0"/>
              <a:t>29 </a:t>
            </a:r>
            <a:r>
              <a:rPr lang="en-US" dirty="0"/>
              <a:t>Yet I tell you that not even Solomon in all his splendor was dressed like one of these. </a:t>
            </a:r>
            <a:r>
              <a:rPr lang="en-US" b="1" baseline="30000" dirty="0"/>
              <a:t>30 </a:t>
            </a:r>
            <a:r>
              <a:rPr lang="en-US" dirty="0"/>
              <a:t>If that is how God clothes the grass of the field, which is here today and tomorrow is thrown into the fire, will he not much more clothe you—you of little faith? </a:t>
            </a:r>
            <a:r>
              <a:rPr lang="en-US" b="1" baseline="30000" dirty="0"/>
              <a:t>31 </a:t>
            </a:r>
            <a:r>
              <a:rPr lang="en-US" dirty="0"/>
              <a:t>So do not worry, saying, ‘What shall we eat?’ or ‘What shall we drink?’ or ‘What shall we wear?’ </a:t>
            </a:r>
            <a:r>
              <a:rPr lang="en-US" b="1" baseline="30000" dirty="0"/>
              <a:t>32 </a:t>
            </a:r>
            <a:r>
              <a:rPr lang="en-US" dirty="0"/>
              <a:t>For the pagans run after all these things, and your heavenly Father knows that you need them. </a:t>
            </a:r>
            <a:r>
              <a:rPr lang="en-US" b="1" baseline="30000" dirty="0"/>
              <a:t>33 </a:t>
            </a:r>
            <a:r>
              <a:rPr lang="en-US" dirty="0"/>
              <a:t>But seek first his kingdom and his righteousness, and all these things will be given to you as well. </a:t>
            </a:r>
            <a:r>
              <a:rPr lang="en-US" b="1" baseline="30000" dirty="0"/>
              <a:t>34 </a:t>
            </a:r>
            <a:r>
              <a:rPr lang="en-US" dirty="0"/>
              <a:t>Therefore do not worry about tomorrow, for tomorrow will worry about itself. Each day has enough trouble of its own.</a:t>
            </a:r>
          </a:p>
          <a:p>
            <a:pPr marL="0" indent="0">
              <a:buNone/>
            </a:pPr>
            <a:endParaRPr lang="en-US" dirty="0"/>
          </a:p>
        </p:txBody>
      </p:sp>
    </p:spTree>
    <p:extLst>
      <p:ext uri="{BB962C8B-B14F-4D97-AF65-F5344CB8AC3E}">
        <p14:creationId xmlns:p14="http://schemas.microsoft.com/office/powerpoint/2010/main" val="437525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C5FB-A24D-49E6-9039-A7D7D594D059}"/>
              </a:ext>
            </a:extLst>
          </p:cNvPr>
          <p:cNvSpPr>
            <a:spLocks noGrp="1"/>
          </p:cNvSpPr>
          <p:nvPr>
            <p:ph type="title"/>
          </p:nvPr>
        </p:nvSpPr>
        <p:spPr>
          <a:xfrm>
            <a:off x="563880" y="0"/>
            <a:ext cx="10515600" cy="874395"/>
          </a:xfrm>
        </p:spPr>
        <p:txBody>
          <a:bodyPr>
            <a:normAutofit/>
          </a:bodyPr>
          <a:lstStyle/>
          <a:p>
            <a:r>
              <a:rPr lang="en-US" sz="2800" dirty="0"/>
              <a:t>Philippians 1</a:t>
            </a:r>
          </a:p>
        </p:txBody>
      </p:sp>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838200" y="690880"/>
            <a:ext cx="10515600" cy="5984240"/>
          </a:xfrm>
        </p:spPr>
        <p:txBody>
          <a:bodyPr anchor="ctr">
            <a:normAutofit/>
          </a:bodyPr>
          <a:lstStyle/>
          <a:p>
            <a:pPr marL="0" indent="0">
              <a:buNone/>
            </a:pPr>
            <a:r>
              <a:rPr lang="en-US" b="1" baseline="30000" dirty="0"/>
              <a:t>3 </a:t>
            </a:r>
            <a:r>
              <a:rPr lang="en-US" dirty="0"/>
              <a:t>I thank my God every time I remember you. </a:t>
            </a:r>
            <a:r>
              <a:rPr lang="en-US" b="1" baseline="30000" dirty="0"/>
              <a:t>4 </a:t>
            </a:r>
            <a:r>
              <a:rPr lang="en-US" dirty="0"/>
              <a:t>In all my prayers for all of you, I always pray with joy </a:t>
            </a:r>
            <a:r>
              <a:rPr lang="en-US" b="1" baseline="30000" dirty="0"/>
              <a:t>5 </a:t>
            </a:r>
            <a:r>
              <a:rPr lang="en-US" dirty="0"/>
              <a:t>because of your partnership in the gospel from the first day until now, </a:t>
            </a:r>
            <a:r>
              <a:rPr lang="en-US" b="1" baseline="30000" dirty="0"/>
              <a:t>6 </a:t>
            </a:r>
            <a:r>
              <a:rPr lang="en-US" dirty="0"/>
              <a:t>being confident of this, that he who began a good work in you will carry it on to completion until the day of Christ Jesus.</a:t>
            </a:r>
          </a:p>
          <a:p>
            <a:pPr marL="0" indent="0">
              <a:buNone/>
            </a:pPr>
            <a:r>
              <a:rPr lang="en-US" b="1" baseline="30000" dirty="0"/>
              <a:t>7 </a:t>
            </a:r>
            <a:r>
              <a:rPr lang="en-US" dirty="0"/>
              <a:t>It is right for me to feel this way about all of you, since I have you in my heart and, whether I am in chains or defending and confirming the gospel, all of you share in God’s grace with me. </a:t>
            </a:r>
            <a:r>
              <a:rPr lang="en-US" b="1" baseline="30000" dirty="0"/>
              <a:t>8 </a:t>
            </a:r>
            <a:r>
              <a:rPr lang="en-US" dirty="0"/>
              <a:t>God can testify how I long for all of you with the </a:t>
            </a:r>
            <a:r>
              <a:rPr lang="en-US" b="1" dirty="0"/>
              <a:t>affection of Christ Jesus</a:t>
            </a:r>
            <a:r>
              <a:rPr lang="en-US" dirty="0"/>
              <a:t>.</a:t>
            </a:r>
          </a:p>
          <a:p>
            <a:pPr marL="0" indent="0">
              <a:buNone/>
            </a:pPr>
            <a:r>
              <a:rPr lang="en-US" b="1" baseline="30000" dirty="0"/>
              <a:t>9 </a:t>
            </a:r>
            <a:r>
              <a:rPr lang="en-US" dirty="0"/>
              <a:t>And this is my prayer: that your love may abound more and more in knowledge and depth of insight, </a:t>
            </a:r>
            <a:r>
              <a:rPr lang="en-US" b="1" baseline="30000" dirty="0"/>
              <a:t>10 </a:t>
            </a:r>
            <a:r>
              <a:rPr lang="en-US" dirty="0"/>
              <a:t>so that you may be able to discern what is best and may be pure and blameless for the day of Christ, </a:t>
            </a:r>
            <a:r>
              <a:rPr lang="en-US" b="1" baseline="30000" dirty="0"/>
              <a:t>11 </a:t>
            </a:r>
            <a:r>
              <a:rPr lang="en-US" dirty="0"/>
              <a:t>filled with the fruit of righteousness that comes through Jesus Christ—to the glory and praise of God.</a:t>
            </a:r>
          </a:p>
        </p:txBody>
      </p:sp>
    </p:spTree>
    <p:extLst>
      <p:ext uri="{BB962C8B-B14F-4D97-AF65-F5344CB8AC3E}">
        <p14:creationId xmlns:p14="http://schemas.microsoft.com/office/powerpoint/2010/main" val="1234599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C5FB-A24D-49E6-9039-A7D7D594D059}"/>
              </a:ext>
            </a:extLst>
          </p:cNvPr>
          <p:cNvSpPr>
            <a:spLocks noGrp="1"/>
          </p:cNvSpPr>
          <p:nvPr>
            <p:ph type="title"/>
          </p:nvPr>
        </p:nvSpPr>
        <p:spPr>
          <a:xfrm>
            <a:off x="563880" y="0"/>
            <a:ext cx="10515600" cy="874395"/>
          </a:xfrm>
        </p:spPr>
        <p:txBody>
          <a:bodyPr>
            <a:normAutofit/>
          </a:bodyPr>
          <a:lstStyle/>
          <a:p>
            <a:r>
              <a:rPr lang="en-US" sz="2800" dirty="0"/>
              <a:t>Philippians 2</a:t>
            </a:r>
          </a:p>
        </p:txBody>
      </p:sp>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838200" y="690880"/>
            <a:ext cx="10515600" cy="5984240"/>
          </a:xfrm>
        </p:spPr>
        <p:txBody>
          <a:bodyPr anchor="ctr">
            <a:normAutofit/>
          </a:bodyPr>
          <a:lstStyle/>
          <a:p>
            <a:pPr marL="0" indent="0">
              <a:buNone/>
            </a:pPr>
            <a:r>
              <a:rPr lang="en-US" dirty="0"/>
              <a:t>Is there any encouragement from belonging to Christ? Any comfort from his love? Any fellowship together in the Spirit? Are your hearts tender and compassionate? </a:t>
            </a:r>
            <a:r>
              <a:rPr lang="en-US" b="1" baseline="30000" dirty="0"/>
              <a:t>2 </a:t>
            </a:r>
            <a:r>
              <a:rPr lang="en-US" dirty="0"/>
              <a:t>Then make me truly happy by agreeing wholeheartedly with each other, loving one another, and working together with one mind and purpose.</a:t>
            </a:r>
          </a:p>
          <a:p>
            <a:pPr marL="0" indent="0">
              <a:buNone/>
            </a:pPr>
            <a:r>
              <a:rPr lang="en-US" b="1" baseline="30000" dirty="0"/>
              <a:t>3 </a:t>
            </a:r>
            <a:r>
              <a:rPr lang="en-US" dirty="0"/>
              <a:t>Don’t be selfish; don’t try to impress others. Be humble, thinking of others as better than yourselves. </a:t>
            </a:r>
            <a:r>
              <a:rPr lang="en-US" b="1" baseline="30000" dirty="0"/>
              <a:t>4 </a:t>
            </a:r>
            <a:r>
              <a:rPr lang="en-US" dirty="0"/>
              <a:t>Don’t look out only for your own interests, but take an interest in others, too.</a:t>
            </a:r>
          </a:p>
        </p:txBody>
      </p:sp>
    </p:spTree>
    <p:extLst>
      <p:ext uri="{BB962C8B-B14F-4D97-AF65-F5344CB8AC3E}">
        <p14:creationId xmlns:p14="http://schemas.microsoft.com/office/powerpoint/2010/main" val="760143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C5FB-A24D-49E6-9039-A7D7D594D059}"/>
              </a:ext>
            </a:extLst>
          </p:cNvPr>
          <p:cNvSpPr>
            <a:spLocks noGrp="1"/>
          </p:cNvSpPr>
          <p:nvPr>
            <p:ph type="title"/>
          </p:nvPr>
        </p:nvSpPr>
        <p:spPr>
          <a:xfrm>
            <a:off x="563880" y="0"/>
            <a:ext cx="10515600" cy="874395"/>
          </a:xfrm>
        </p:spPr>
        <p:txBody>
          <a:bodyPr>
            <a:normAutofit/>
          </a:bodyPr>
          <a:lstStyle/>
          <a:p>
            <a:r>
              <a:rPr lang="en-US" sz="2800" dirty="0"/>
              <a:t>Philippians 4</a:t>
            </a:r>
          </a:p>
        </p:txBody>
      </p:sp>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838200" y="690880"/>
            <a:ext cx="10515600" cy="5984240"/>
          </a:xfrm>
        </p:spPr>
        <p:txBody>
          <a:bodyPr anchor="ctr">
            <a:normAutofit/>
          </a:bodyPr>
          <a:lstStyle/>
          <a:p>
            <a:pPr marL="0" indent="0">
              <a:buNone/>
            </a:pPr>
            <a:r>
              <a:rPr lang="en-US" b="1" baseline="30000" dirty="0"/>
              <a:t>4 </a:t>
            </a:r>
            <a:r>
              <a:rPr lang="en-US" b="1" dirty="0"/>
              <a:t>Always be full of joy in the Lord. I say it again—rejoice!</a:t>
            </a:r>
            <a:r>
              <a:rPr lang="en-US" dirty="0"/>
              <a:t> </a:t>
            </a:r>
            <a:r>
              <a:rPr lang="en-US" b="1" baseline="30000" dirty="0"/>
              <a:t>5 </a:t>
            </a:r>
            <a:r>
              <a:rPr lang="en-US" dirty="0"/>
              <a:t>Let everyone see that you are considerate in all you do. Remember, the Lord is coming soon.</a:t>
            </a:r>
          </a:p>
          <a:p>
            <a:pPr marL="0" indent="0">
              <a:buNone/>
            </a:pPr>
            <a:r>
              <a:rPr lang="en-US" b="1" baseline="30000" dirty="0"/>
              <a:t>6 </a:t>
            </a:r>
            <a:r>
              <a:rPr lang="en-US" dirty="0"/>
              <a:t>Don’t worry about anything; instead, pray about everything. Tell God what you need, and thank him for all he has done. </a:t>
            </a:r>
            <a:r>
              <a:rPr lang="en-US" b="1" baseline="30000" dirty="0"/>
              <a:t>7 </a:t>
            </a:r>
            <a:r>
              <a:rPr lang="en-US" dirty="0"/>
              <a:t>Then you will experience God’s </a:t>
            </a:r>
            <a:r>
              <a:rPr lang="en-US" b="1" dirty="0"/>
              <a:t>peace</a:t>
            </a:r>
            <a:r>
              <a:rPr lang="en-US" dirty="0"/>
              <a:t>, which exceeds anything we can understand. His peace will guard your hearts and minds as you live in Christ Jesus.</a:t>
            </a:r>
          </a:p>
          <a:p>
            <a:pPr marL="0" indent="0">
              <a:buNone/>
            </a:pPr>
            <a:r>
              <a:rPr lang="en-US" b="1" baseline="30000" dirty="0"/>
              <a:t>8 </a:t>
            </a:r>
            <a:r>
              <a:rPr lang="en-US" dirty="0"/>
              <a:t>And now, dear brothers and sisters, one final thing. Fix your thoughts on what is true, and honorable, and right, and pure, and lovely, and admirable. Think about things that are excellent and worthy of praise. </a:t>
            </a:r>
            <a:r>
              <a:rPr lang="en-US" b="1" baseline="30000" dirty="0"/>
              <a:t>9 </a:t>
            </a:r>
            <a:r>
              <a:rPr lang="en-US" dirty="0"/>
              <a:t>Keep putting into practice all you learned and received from me—everything you heard from me and saw me doing. Then the God of peace will be with you.</a:t>
            </a:r>
          </a:p>
        </p:txBody>
      </p:sp>
    </p:spTree>
    <p:extLst>
      <p:ext uri="{BB962C8B-B14F-4D97-AF65-F5344CB8AC3E}">
        <p14:creationId xmlns:p14="http://schemas.microsoft.com/office/powerpoint/2010/main" val="3665064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838200" y="690880"/>
            <a:ext cx="10515600" cy="5984240"/>
          </a:xfrm>
        </p:spPr>
        <p:txBody>
          <a:bodyPr anchor="ctr">
            <a:normAutofit/>
          </a:bodyPr>
          <a:lstStyle/>
          <a:p>
            <a:pPr marL="0" indent="0">
              <a:buNone/>
            </a:pPr>
            <a:r>
              <a:rPr lang="en-US" b="1" dirty="0"/>
              <a:t>Love: </a:t>
            </a:r>
            <a:r>
              <a:rPr lang="en-US" i="1" dirty="0"/>
              <a:t>to will the good of another</a:t>
            </a:r>
          </a:p>
          <a:p>
            <a:pPr marL="0" indent="0">
              <a:buNone/>
            </a:pPr>
            <a:endParaRPr lang="en-US" i="1" dirty="0"/>
          </a:p>
          <a:p>
            <a:pPr marL="0" indent="0">
              <a:buNone/>
            </a:pPr>
            <a:r>
              <a:rPr lang="en-US" b="1" dirty="0"/>
              <a:t>Joy: </a:t>
            </a:r>
            <a:r>
              <a:rPr lang="en-US" i="1" dirty="0"/>
              <a:t>pervasive sense of overall and ultimate well-being</a:t>
            </a:r>
          </a:p>
          <a:p>
            <a:pPr marL="0" indent="0">
              <a:buNone/>
            </a:pPr>
            <a:endParaRPr lang="en-US" i="1" dirty="0"/>
          </a:p>
          <a:p>
            <a:pPr marL="0" indent="0">
              <a:buNone/>
            </a:pPr>
            <a:r>
              <a:rPr lang="en-US" b="1" dirty="0"/>
              <a:t>Peace: </a:t>
            </a:r>
            <a:r>
              <a:rPr lang="en-US" i="1" dirty="0"/>
              <a:t>rest of will that results from assurance about how things will turn out</a:t>
            </a:r>
          </a:p>
        </p:txBody>
      </p:sp>
    </p:spTree>
    <p:extLst>
      <p:ext uri="{BB962C8B-B14F-4D97-AF65-F5344CB8AC3E}">
        <p14:creationId xmlns:p14="http://schemas.microsoft.com/office/powerpoint/2010/main" val="1787842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C5FB-A24D-49E6-9039-A7D7D594D059}"/>
              </a:ext>
            </a:extLst>
          </p:cNvPr>
          <p:cNvSpPr>
            <a:spLocks noGrp="1"/>
          </p:cNvSpPr>
          <p:nvPr>
            <p:ph type="title"/>
          </p:nvPr>
        </p:nvSpPr>
        <p:spPr>
          <a:xfrm>
            <a:off x="563880" y="0"/>
            <a:ext cx="10515600" cy="874395"/>
          </a:xfrm>
        </p:spPr>
        <p:txBody>
          <a:bodyPr>
            <a:normAutofit/>
          </a:bodyPr>
          <a:lstStyle/>
          <a:p>
            <a:r>
              <a:rPr lang="en-US" sz="2800" dirty="0"/>
              <a:t>Philippians 3</a:t>
            </a:r>
          </a:p>
        </p:txBody>
      </p:sp>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838200" y="690880"/>
            <a:ext cx="10515600" cy="5984240"/>
          </a:xfrm>
        </p:spPr>
        <p:txBody>
          <a:bodyPr anchor="ctr">
            <a:normAutofit/>
          </a:bodyPr>
          <a:lstStyle/>
          <a:p>
            <a:pPr marL="0" indent="0">
              <a:buNone/>
            </a:pPr>
            <a:r>
              <a:rPr lang="en-US" b="1" baseline="30000" dirty="0"/>
              <a:t>2 </a:t>
            </a:r>
            <a:r>
              <a:rPr lang="en-US" dirty="0"/>
              <a:t>I don’t mean to say that I have already achieved these things or that I have already reached perfection. But I press on to possess that perfection for which Christ Jesus first possessed me. </a:t>
            </a:r>
            <a:r>
              <a:rPr lang="en-US" b="1" baseline="30000" dirty="0"/>
              <a:t>13 </a:t>
            </a:r>
            <a:r>
              <a:rPr lang="en-US" dirty="0"/>
              <a:t>No, dear brothers and sisters, I have not achieved it, but I focus on this one thing: Forgetting the past and looking forward to what lies ahead, </a:t>
            </a:r>
            <a:r>
              <a:rPr lang="en-US" b="1" baseline="30000" dirty="0"/>
              <a:t>14 </a:t>
            </a:r>
            <a:r>
              <a:rPr lang="en-US" dirty="0"/>
              <a:t>I press on to reach the end of the race and receive the heavenly prize for which God, through Christ Jesus, is calling us.</a:t>
            </a:r>
          </a:p>
        </p:txBody>
      </p:sp>
    </p:spTree>
    <p:extLst>
      <p:ext uri="{BB962C8B-B14F-4D97-AF65-F5344CB8AC3E}">
        <p14:creationId xmlns:p14="http://schemas.microsoft.com/office/powerpoint/2010/main" val="3714937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1795F-6500-4E71-B9AD-2C46BA38AD9F}"/>
              </a:ext>
            </a:extLst>
          </p:cNvPr>
          <p:cNvSpPr>
            <a:spLocks noGrp="1"/>
          </p:cNvSpPr>
          <p:nvPr>
            <p:ph type="title"/>
          </p:nvPr>
        </p:nvSpPr>
        <p:spPr>
          <a:xfrm>
            <a:off x="838200" y="365125"/>
            <a:ext cx="10591800" cy="6005195"/>
          </a:xfrm>
        </p:spPr>
        <p:txBody>
          <a:bodyPr/>
          <a:lstStyle/>
          <a:p>
            <a:pPr algn="ctr"/>
            <a:r>
              <a:rPr lang="en-US" dirty="0">
                <a:latin typeface="Arial" panose="020B0604020202020204" pitchFamily="34" charset="0"/>
                <a:cs typeface="Arial" panose="020B0604020202020204" pitchFamily="34" charset="0"/>
              </a:rPr>
              <a:t>If it feels good, __ __</a:t>
            </a:r>
          </a:p>
        </p:txBody>
      </p:sp>
    </p:spTree>
    <p:extLst>
      <p:ext uri="{BB962C8B-B14F-4D97-AF65-F5344CB8AC3E}">
        <p14:creationId xmlns:p14="http://schemas.microsoft.com/office/powerpoint/2010/main" val="3115190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1795F-6500-4E71-B9AD-2C46BA38AD9F}"/>
              </a:ext>
            </a:extLst>
          </p:cNvPr>
          <p:cNvSpPr>
            <a:spLocks noGrp="1"/>
          </p:cNvSpPr>
          <p:nvPr>
            <p:ph type="title"/>
          </p:nvPr>
        </p:nvSpPr>
        <p:spPr>
          <a:xfrm>
            <a:off x="838200" y="365125"/>
            <a:ext cx="10591800" cy="6005195"/>
          </a:xfrm>
        </p:spPr>
        <p:txBody>
          <a:bodyPr/>
          <a:lstStyle/>
          <a:p>
            <a:pPr algn="ctr"/>
            <a:r>
              <a:rPr lang="en-US" dirty="0">
                <a:latin typeface="Arial" panose="020B0604020202020204" pitchFamily="34" charset="0"/>
                <a:cs typeface="Arial" panose="020B0604020202020204" pitchFamily="34" charset="0"/>
              </a:rPr>
              <a:t>Be true to ____ ____</a:t>
            </a:r>
          </a:p>
        </p:txBody>
      </p:sp>
    </p:spTree>
    <p:extLst>
      <p:ext uri="{BB962C8B-B14F-4D97-AF65-F5344CB8AC3E}">
        <p14:creationId xmlns:p14="http://schemas.microsoft.com/office/powerpoint/2010/main" val="1491863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1795F-6500-4E71-B9AD-2C46BA38AD9F}"/>
              </a:ext>
            </a:extLst>
          </p:cNvPr>
          <p:cNvSpPr>
            <a:spLocks noGrp="1"/>
          </p:cNvSpPr>
          <p:nvPr>
            <p:ph type="title"/>
          </p:nvPr>
        </p:nvSpPr>
        <p:spPr>
          <a:xfrm>
            <a:off x="838200" y="365125"/>
            <a:ext cx="10591800" cy="6005195"/>
          </a:xfrm>
        </p:spPr>
        <p:txBody>
          <a:bodyPr/>
          <a:lstStyle/>
          <a:p>
            <a:pPr algn="ctr"/>
            <a:r>
              <a:rPr lang="en-US" dirty="0">
                <a:latin typeface="Arial" panose="020B0604020202020204" pitchFamily="34" charset="0"/>
                <a:cs typeface="Arial" panose="020B0604020202020204" pitchFamily="34" charset="0"/>
              </a:rPr>
              <a:t>The heart wants what it _____</a:t>
            </a:r>
          </a:p>
        </p:txBody>
      </p:sp>
    </p:spTree>
    <p:extLst>
      <p:ext uri="{BB962C8B-B14F-4D97-AF65-F5344CB8AC3E}">
        <p14:creationId xmlns:p14="http://schemas.microsoft.com/office/powerpoint/2010/main" val="2562005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838200" y="1239520"/>
            <a:ext cx="10515600" cy="4937443"/>
          </a:xfrm>
        </p:spPr>
        <p:txBody>
          <a:bodyPr anchor="ctr">
            <a:normAutofit/>
          </a:bodyPr>
          <a:lstStyle/>
          <a:p>
            <a:pPr marL="0" indent="0">
              <a:buNone/>
            </a:pPr>
            <a:r>
              <a:rPr lang="en-US" i="1" dirty="0"/>
              <a:t>This is a modern fairy tale</a:t>
            </a:r>
            <a:br>
              <a:rPr lang="en-US" i="1" dirty="0"/>
            </a:br>
            <a:r>
              <a:rPr lang="en-US" i="1" dirty="0"/>
              <a:t>No happy endings</a:t>
            </a:r>
            <a:br>
              <a:rPr lang="en-US" i="1" dirty="0"/>
            </a:br>
            <a:r>
              <a:rPr lang="en-US" i="1" dirty="0"/>
              <a:t>No wind in our sails</a:t>
            </a:r>
          </a:p>
          <a:p>
            <a:pPr marL="0" indent="0">
              <a:buNone/>
            </a:pPr>
            <a:endParaRPr lang="en-US" i="1" dirty="0"/>
          </a:p>
          <a:p>
            <a:pPr marL="0" indent="0">
              <a:buNone/>
            </a:pPr>
            <a:r>
              <a:rPr lang="en-US" i="1" dirty="0"/>
              <a:t> Save your advice </a:t>
            </a:r>
            <a:r>
              <a:rPr lang="en-US" i="1" dirty="0" err="1"/>
              <a:t>'cause</a:t>
            </a:r>
            <a:r>
              <a:rPr lang="en-US" i="1" dirty="0"/>
              <a:t> I won't hear</a:t>
            </a:r>
            <a:br>
              <a:rPr lang="en-US" i="1" dirty="0"/>
            </a:br>
            <a:r>
              <a:rPr lang="en-US" i="1" dirty="0"/>
              <a:t>You might be right but I don't care</a:t>
            </a:r>
            <a:br>
              <a:rPr lang="en-US" i="1" dirty="0"/>
            </a:br>
            <a:r>
              <a:rPr lang="en-US" i="1" dirty="0"/>
              <a:t>There's a million reasons why I should give you up</a:t>
            </a:r>
            <a:br>
              <a:rPr lang="en-US" i="1" dirty="0"/>
            </a:br>
            <a:r>
              <a:rPr lang="en-US" i="1" dirty="0"/>
              <a:t>But </a:t>
            </a:r>
            <a:r>
              <a:rPr lang="en-US" b="1" i="1" dirty="0"/>
              <a:t>the heart wants what it wants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18744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65AB8B0-7DBB-4F89-8B71-D7B7B11137BF}"/>
              </a:ext>
            </a:extLst>
          </p:cNvPr>
          <p:cNvPicPr>
            <a:picLocks noChangeAspect="1"/>
          </p:cNvPicPr>
          <p:nvPr/>
        </p:nvPicPr>
        <p:blipFill>
          <a:blip r:embed="rId2"/>
          <a:stretch>
            <a:fillRect/>
          </a:stretch>
        </p:blipFill>
        <p:spPr>
          <a:xfrm>
            <a:off x="1930399" y="474592"/>
            <a:ext cx="8860453" cy="5908815"/>
          </a:xfrm>
          <a:prstGeom prst="rect">
            <a:avLst/>
          </a:prstGeom>
        </p:spPr>
      </p:pic>
    </p:spTree>
    <p:extLst>
      <p:ext uri="{BB962C8B-B14F-4D97-AF65-F5344CB8AC3E}">
        <p14:creationId xmlns:p14="http://schemas.microsoft.com/office/powerpoint/2010/main" val="4045568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1795F-6500-4E71-B9AD-2C46BA38AD9F}"/>
              </a:ext>
            </a:extLst>
          </p:cNvPr>
          <p:cNvSpPr>
            <a:spLocks noGrp="1"/>
          </p:cNvSpPr>
          <p:nvPr>
            <p:ph type="title"/>
          </p:nvPr>
        </p:nvSpPr>
        <p:spPr>
          <a:xfrm>
            <a:off x="838200" y="365125"/>
            <a:ext cx="10591800" cy="6005195"/>
          </a:xfrm>
        </p:spPr>
        <p:txBody>
          <a:bodyPr/>
          <a:lstStyle/>
          <a:p>
            <a:pPr algn="ctr"/>
            <a:r>
              <a:rPr lang="en-US" i="1" dirty="0">
                <a:latin typeface="Arial" panose="020B0604020202020204" pitchFamily="34" charset="0"/>
                <a:cs typeface="Arial" panose="020B0604020202020204" pitchFamily="34" charset="0"/>
              </a:rPr>
              <a:t>The heart wants what it wants</a:t>
            </a:r>
          </a:p>
        </p:txBody>
      </p:sp>
    </p:spTree>
    <p:extLst>
      <p:ext uri="{BB962C8B-B14F-4D97-AF65-F5344CB8AC3E}">
        <p14:creationId xmlns:p14="http://schemas.microsoft.com/office/powerpoint/2010/main" val="1039905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C5FB-A24D-49E6-9039-A7D7D594D059}"/>
              </a:ext>
            </a:extLst>
          </p:cNvPr>
          <p:cNvSpPr>
            <a:spLocks noGrp="1"/>
          </p:cNvSpPr>
          <p:nvPr>
            <p:ph type="title"/>
          </p:nvPr>
        </p:nvSpPr>
        <p:spPr>
          <a:xfrm>
            <a:off x="563880" y="0"/>
            <a:ext cx="10515600" cy="874395"/>
          </a:xfrm>
        </p:spPr>
        <p:txBody>
          <a:bodyPr>
            <a:normAutofit/>
          </a:bodyPr>
          <a:lstStyle/>
          <a:p>
            <a:r>
              <a:rPr lang="en-US" sz="3200" dirty="0"/>
              <a:t>Matthew 5</a:t>
            </a:r>
          </a:p>
        </p:txBody>
      </p:sp>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838200" y="1239520"/>
            <a:ext cx="10515600" cy="5435600"/>
          </a:xfrm>
        </p:spPr>
        <p:txBody>
          <a:bodyPr anchor="ctr">
            <a:normAutofit lnSpcReduction="10000"/>
          </a:bodyPr>
          <a:lstStyle/>
          <a:p>
            <a:pPr marL="0" indent="0">
              <a:buNone/>
            </a:pPr>
            <a:r>
              <a:rPr lang="en-US" b="1" baseline="30000" dirty="0"/>
              <a:t>39 </a:t>
            </a:r>
            <a:r>
              <a:rPr lang="en-US" dirty="0"/>
              <a:t>But I say, do not resist an evil person! If someone slaps you on the right cheek, offer the other cheek also. </a:t>
            </a:r>
            <a:r>
              <a:rPr lang="en-US" b="1" baseline="30000" dirty="0"/>
              <a:t>40 </a:t>
            </a:r>
            <a:r>
              <a:rPr lang="en-US" dirty="0"/>
              <a:t>If you are sued in court and your shirt is taken from you, give your coat, too. </a:t>
            </a:r>
            <a:r>
              <a:rPr lang="en-US" b="1" baseline="30000" dirty="0"/>
              <a:t>41 </a:t>
            </a:r>
            <a:r>
              <a:rPr lang="en-US" dirty="0"/>
              <a:t>If a soldier demands that you carry his gear for a mile,</a:t>
            </a:r>
            <a:r>
              <a:rPr lang="en-US" baseline="30000" dirty="0"/>
              <a:t> </a:t>
            </a:r>
            <a:r>
              <a:rPr lang="en-US" dirty="0"/>
              <a:t>carry it two miles. </a:t>
            </a:r>
            <a:r>
              <a:rPr lang="en-US" b="1" baseline="30000" dirty="0"/>
              <a:t>42 </a:t>
            </a:r>
            <a:r>
              <a:rPr lang="en-US" dirty="0"/>
              <a:t>Give to those who ask, and don’t turn away from those who want to borrow.</a:t>
            </a:r>
          </a:p>
          <a:p>
            <a:pPr marL="0" indent="0">
              <a:buNone/>
            </a:pPr>
            <a:r>
              <a:rPr lang="en-US" b="1" baseline="30000" dirty="0"/>
              <a:t>43 </a:t>
            </a:r>
            <a:r>
              <a:rPr lang="en-US" dirty="0"/>
              <a:t>“You have heard the law that says, ‘Love your neighbor’ and hate your enemy. </a:t>
            </a:r>
            <a:r>
              <a:rPr lang="en-US" b="1" baseline="30000" dirty="0"/>
              <a:t>44 </a:t>
            </a:r>
            <a:r>
              <a:rPr lang="en-US" dirty="0"/>
              <a:t>But I say, love your enemies! Pray for those who persecute you! </a:t>
            </a:r>
            <a:r>
              <a:rPr lang="en-US" b="1" baseline="30000" dirty="0"/>
              <a:t>45 </a:t>
            </a:r>
            <a:r>
              <a:rPr lang="en-US" dirty="0"/>
              <a:t>In that way, you will be acting as true children of your Father in heaven. For he gives his sunlight to both the evil and the good, and he sends rain on the just and the unjust alike. </a:t>
            </a:r>
            <a:r>
              <a:rPr lang="en-US" b="1" baseline="30000" dirty="0"/>
              <a:t>46 </a:t>
            </a:r>
            <a:r>
              <a:rPr lang="en-US" dirty="0"/>
              <a:t>If you love only those who love you, what reward is there for that? Even corrupt tax collectors do that much. </a:t>
            </a:r>
            <a:r>
              <a:rPr lang="en-US" b="1" baseline="30000" dirty="0"/>
              <a:t>47 </a:t>
            </a:r>
            <a:r>
              <a:rPr lang="en-US" dirty="0"/>
              <a:t>If you are kind only to your friends, how are you different from anyone else? Even pagans do that. </a:t>
            </a:r>
            <a:r>
              <a:rPr lang="en-US" b="1" baseline="30000" dirty="0"/>
              <a:t>48 </a:t>
            </a:r>
            <a:r>
              <a:rPr lang="en-US" dirty="0"/>
              <a:t>But you are to be perfect, even as your Father in heaven is perfect.</a:t>
            </a:r>
          </a:p>
          <a:p>
            <a:pPr marL="0" indent="0">
              <a:buNone/>
            </a:pPr>
            <a:endParaRPr lang="en-US" dirty="0"/>
          </a:p>
        </p:txBody>
      </p:sp>
    </p:spTree>
    <p:extLst>
      <p:ext uri="{BB962C8B-B14F-4D97-AF65-F5344CB8AC3E}">
        <p14:creationId xmlns:p14="http://schemas.microsoft.com/office/powerpoint/2010/main" val="4127680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C5FB-A24D-49E6-9039-A7D7D594D059}"/>
              </a:ext>
            </a:extLst>
          </p:cNvPr>
          <p:cNvSpPr>
            <a:spLocks noGrp="1"/>
          </p:cNvSpPr>
          <p:nvPr>
            <p:ph type="title"/>
          </p:nvPr>
        </p:nvSpPr>
        <p:spPr>
          <a:xfrm>
            <a:off x="563880" y="0"/>
            <a:ext cx="10515600" cy="874395"/>
          </a:xfrm>
        </p:spPr>
        <p:txBody>
          <a:bodyPr>
            <a:normAutofit/>
          </a:bodyPr>
          <a:lstStyle/>
          <a:p>
            <a:r>
              <a:rPr lang="en-US" sz="2800" dirty="0"/>
              <a:t>Matthew 6</a:t>
            </a:r>
          </a:p>
        </p:txBody>
      </p:sp>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838200" y="690880"/>
            <a:ext cx="10515600" cy="5984240"/>
          </a:xfrm>
        </p:spPr>
        <p:txBody>
          <a:bodyPr anchor="ctr">
            <a:normAutofit/>
          </a:bodyPr>
          <a:lstStyle/>
          <a:p>
            <a:pPr marL="0" indent="0">
              <a:buNone/>
            </a:pPr>
            <a:r>
              <a:rPr lang="en-US" b="1" baseline="30000" dirty="0"/>
              <a:t>25 </a:t>
            </a:r>
            <a:r>
              <a:rPr lang="en-US" dirty="0"/>
              <a:t>“Therefore I tell you, do not worry about your life, what you will eat or drink; or about your body, what you will wear. Is not life more than food, and the body more than clothes? </a:t>
            </a:r>
            <a:r>
              <a:rPr lang="en-US" b="1" baseline="30000" dirty="0"/>
              <a:t>26 </a:t>
            </a:r>
            <a:r>
              <a:rPr lang="en-US" dirty="0"/>
              <a:t>Look at the birds of the air; they do not sow or reap or store away in barns, and yet your heavenly Father feeds them. Are you not much more valuable than they? </a:t>
            </a:r>
            <a:r>
              <a:rPr lang="en-US" b="1" baseline="30000" dirty="0"/>
              <a:t>27 </a:t>
            </a:r>
            <a:r>
              <a:rPr lang="en-US" dirty="0"/>
              <a:t>Can any one of you by worrying add a single hour to your life?</a:t>
            </a:r>
          </a:p>
        </p:txBody>
      </p:sp>
    </p:spTree>
    <p:extLst>
      <p:ext uri="{BB962C8B-B14F-4D97-AF65-F5344CB8AC3E}">
        <p14:creationId xmlns:p14="http://schemas.microsoft.com/office/powerpoint/2010/main" val="604371098"/>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66</TotalTime>
  <Words>118</Words>
  <Application>Microsoft Office PowerPoint</Application>
  <PresentationFormat>Widescreen</PresentationFormat>
  <Paragraphs>35</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Corbel</vt:lpstr>
      <vt:lpstr>Depth</vt:lpstr>
      <vt:lpstr>Feeling</vt:lpstr>
      <vt:lpstr>If it feels good, __ __</vt:lpstr>
      <vt:lpstr>Be true to ____ ____</vt:lpstr>
      <vt:lpstr>The heart wants what it _____</vt:lpstr>
      <vt:lpstr>PowerPoint Presentation</vt:lpstr>
      <vt:lpstr>PowerPoint Presentation</vt:lpstr>
      <vt:lpstr>The heart wants what it wants</vt:lpstr>
      <vt:lpstr>Matthew 5</vt:lpstr>
      <vt:lpstr>Matthew 6</vt:lpstr>
      <vt:lpstr>Matthew 6</vt:lpstr>
      <vt:lpstr>Philippians 1</vt:lpstr>
      <vt:lpstr>Philippians 2</vt:lpstr>
      <vt:lpstr>Philippians 4</vt:lpstr>
      <vt:lpstr>PowerPoint Presentation</vt:lpstr>
      <vt:lpstr>Philippians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Feeling</dc:title>
  <dc:creator>Jonathan Stamper</dc:creator>
  <cp:lastModifiedBy>Jonathan Stamper</cp:lastModifiedBy>
  <cp:revision>9</cp:revision>
  <dcterms:created xsi:type="dcterms:W3CDTF">2019-05-12T12:48:57Z</dcterms:created>
  <dcterms:modified xsi:type="dcterms:W3CDTF">2019-05-12T13:55:39Z</dcterms:modified>
</cp:coreProperties>
</file>