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8" r:id="rId4"/>
    <p:sldId id="264" r:id="rId5"/>
    <p:sldId id="257" r:id="rId6"/>
    <p:sldId id="263" r:id="rId7"/>
    <p:sldId id="259" r:id="rId8"/>
    <p:sldId id="262" r:id="rId9"/>
    <p:sldId id="260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9241-E5F0-4608-B5AD-4CA8F677DC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Love What is Good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9EED2-D4CA-4E6C-AC37-F1A62AAC8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Titus – part 1</a:t>
            </a:r>
          </a:p>
        </p:txBody>
      </p:sp>
    </p:spTree>
    <p:extLst>
      <p:ext uri="{BB962C8B-B14F-4D97-AF65-F5344CB8AC3E}">
        <p14:creationId xmlns:p14="http://schemas.microsoft.com/office/powerpoint/2010/main" val="398924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7BBA7-D93D-4E08-9911-5987C818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387350"/>
            <a:ext cx="51054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8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7057-69C2-4D86-9AC3-EE9A6B90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/>
          </a:bodyPr>
          <a:lstStyle/>
          <a:p>
            <a:r>
              <a:rPr lang="en-US" sz="2800" dirty="0"/>
              <a:t>Titus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6A3C-45C0-4B05-AF20-60DCE244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1238250"/>
            <a:ext cx="10306050" cy="4938713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Paul, a servant of God and an apostle of Jesus Christ to further the faith of God’s elect and their knowledge of the truth that leads to godliness— </a:t>
            </a:r>
            <a:r>
              <a:rPr lang="en-US" b="1" baseline="30000" dirty="0"/>
              <a:t>2 </a:t>
            </a:r>
            <a:r>
              <a:rPr lang="en-US" dirty="0"/>
              <a:t>in the hope of eternal life, which God, who does not lie, promised before the beginning of time, </a:t>
            </a:r>
            <a:r>
              <a:rPr lang="en-US" b="1" baseline="30000" dirty="0"/>
              <a:t>3 </a:t>
            </a:r>
            <a:r>
              <a:rPr lang="en-US" dirty="0"/>
              <a:t>and which now at his appointed season he has brought to light through the preaching entrusted to me by the command of God our Savior,</a:t>
            </a:r>
          </a:p>
          <a:p>
            <a:pPr marL="0" indent="0">
              <a:buNone/>
            </a:pPr>
            <a:r>
              <a:rPr lang="en-US" b="1" baseline="30000" dirty="0"/>
              <a:t>4 </a:t>
            </a:r>
            <a:r>
              <a:rPr lang="en-US" dirty="0"/>
              <a:t>To Titus, my true son in our common faith:</a:t>
            </a:r>
          </a:p>
          <a:p>
            <a:pPr marL="0" indent="0">
              <a:buNone/>
            </a:pPr>
            <a:r>
              <a:rPr lang="en-US" dirty="0"/>
              <a:t>Grace and peace from God the Father and Christ Jesus our Savior.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8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7057-69C2-4D86-9AC3-EE9A6B90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/>
          </a:bodyPr>
          <a:lstStyle/>
          <a:p>
            <a:r>
              <a:rPr lang="en-US" sz="2800" dirty="0"/>
              <a:t>Titus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6A3C-45C0-4B05-AF20-60DCE244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1238250"/>
            <a:ext cx="10306050" cy="4938713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Paul, a servant of God and </a:t>
            </a:r>
            <a:r>
              <a:rPr lang="en-US" b="1" dirty="0"/>
              <a:t>an apostle of Jesus Christ to further the faith of God’s elect and their knowledge of the truth that leads to godliness</a:t>
            </a:r>
            <a:r>
              <a:rPr lang="en-US" dirty="0"/>
              <a:t>— </a:t>
            </a:r>
            <a:r>
              <a:rPr lang="en-US" b="1" baseline="30000" dirty="0"/>
              <a:t>2 </a:t>
            </a:r>
            <a:r>
              <a:rPr lang="en-US" dirty="0"/>
              <a:t>in the hope of eternal life, which God, who does not lie, promised before the beginning of time, </a:t>
            </a:r>
            <a:r>
              <a:rPr lang="en-US" b="1" baseline="30000" dirty="0"/>
              <a:t>3 </a:t>
            </a:r>
            <a:r>
              <a:rPr lang="en-US" dirty="0"/>
              <a:t>and which now at his appointed season he has brought to light through the preaching entrusted to me by the command of God our Savior,</a:t>
            </a:r>
          </a:p>
          <a:p>
            <a:pPr marL="0" indent="0">
              <a:buNone/>
            </a:pPr>
            <a:r>
              <a:rPr lang="en-US" b="1" baseline="30000" dirty="0"/>
              <a:t>4 </a:t>
            </a:r>
            <a:r>
              <a:rPr lang="en-US" dirty="0"/>
              <a:t>To Titus, my true son in our common faith:</a:t>
            </a:r>
          </a:p>
          <a:p>
            <a:pPr marL="0" indent="0">
              <a:buNone/>
            </a:pPr>
            <a:r>
              <a:rPr lang="en-US" dirty="0"/>
              <a:t>Grace and peace from God the Father and Christ Jesus our Savior.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1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7057-69C2-4D86-9AC3-EE9A6B90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/>
          </a:bodyPr>
          <a:lstStyle/>
          <a:p>
            <a:r>
              <a:rPr lang="en-US" sz="2800" dirty="0"/>
              <a:t>Titus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6A3C-45C0-4B05-AF20-60DCE244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1238250"/>
            <a:ext cx="10306050" cy="4938713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Paul, a servant of God and an apostle of Jesus Christ to further the faith of God’s elect and their knowledge of the truth that leads to godliness—</a:t>
            </a:r>
            <a:r>
              <a:rPr lang="en-US" b="1" dirty="0"/>
              <a:t> </a:t>
            </a:r>
            <a:r>
              <a:rPr lang="en-US" b="1" baseline="30000" dirty="0"/>
              <a:t>2 </a:t>
            </a:r>
            <a:r>
              <a:rPr lang="en-US" b="1" dirty="0"/>
              <a:t>in the hope of eternal life, which God, who does not lie, promised before the beginning of time</a:t>
            </a:r>
            <a:r>
              <a:rPr lang="en-US" dirty="0"/>
              <a:t>, </a:t>
            </a:r>
            <a:r>
              <a:rPr lang="en-US" baseline="30000" dirty="0"/>
              <a:t>3 </a:t>
            </a:r>
            <a:r>
              <a:rPr lang="en-US" dirty="0"/>
              <a:t>and which now at his appointed season he has brought to light through the preaching entrusted to me by the command of God our Savior,</a:t>
            </a:r>
          </a:p>
          <a:p>
            <a:pPr marL="0" indent="0">
              <a:buNone/>
            </a:pPr>
            <a:r>
              <a:rPr lang="en-US" b="1" baseline="30000" dirty="0"/>
              <a:t>4 </a:t>
            </a:r>
            <a:r>
              <a:rPr lang="en-US" dirty="0"/>
              <a:t>To Titus, my true son in our common faith:</a:t>
            </a:r>
          </a:p>
          <a:p>
            <a:pPr marL="0" indent="0">
              <a:buNone/>
            </a:pPr>
            <a:r>
              <a:rPr lang="en-US" dirty="0"/>
              <a:t>Grace and peace from God the Father and Christ Jesus our Savior.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1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7057-69C2-4D86-9AC3-EE9A6B90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/>
          </a:bodyPr>
          <a:lstStyle/>
          <a:p>
            <a:r>
              <a:rPr lang="en-US" sz="2800" dirty="0"/>
              <a:t>Titus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6A3C-45C0-4B05-AF20-60DCE244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1238250"/>
            <a:ext cx="10306050" cy="4938713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5 </a:t>
            </a:r>
            <a:r>
              <a:rPr lang="en-US" dirty="0"/>
              <a:t>The reason I left you in Crete was that you might put in order what was left unfinished and appoint elders in every town, as I directed you. </a:t>
            </a:r>
            <a:r>
              <a:rPr lang="en-US" b="1" baseline="30000" dirty="0"/>
              <a:t>6 </a:t>
            </a:r>
            <a:r>
              <a:rPr lang="en-US" dirty="0"/>
              <a:t>An elder must be blameless, faithful to his wife, a man whose children believe and are not open to the charge of being wild and disobedient. </a:t>
            </a:r>
            <a:r>
              <a:rPr lang="en-US" b="1" baseline="30000" dirty="0"/>
              <a:t>7 </a:t>
            </a:r>
            <a:r>
              <a:rPr lang="en-US" dirty="0"/>
              <a:t>Since an overseer manages God’s household, he must be blameless—not overbearing, not quick-tempered, not given to drunkenness, not violent, not pursuing dishonest gain. </a:t>
            </a:r>
          </a:p>
        </p:txBody>
      </p:sp>
    </p:spTree>
    <p:extLst>
      <p:ext uri="{BB962C8B-B14F-4D97-AF65-F5344CB8AC3E}">
        <p14:creationId xmlns:p14="http://schemas.microsoft.com/office/powerpoint/2010/main" val="181724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7057-69C2-4D86-9AC3-EE9A6B90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/>
          </a:bodyPr>
          <a:lstStyle/>
          <a:p>
            <a:r>
              <a:rPr lang="en-US" sz="2800" dirty="0"/>
              <a:t>Titus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6A3C-45C0-4B05-AF20-60DCE244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1238250"/>
            <a:ext cx="10306050" cy="4938713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8 </a:t>
            </a:r>
            <a:r>
              <a:rPr lang="en-US" dirty="0"/>
              <a:t>Rather, he must be hospitable, </a:t>
            </a:r>
            <a:r>
              <a:rPr lang="en-US" b="1" dirty="0"/>
              <a:t>one who loves what is good</a:t>
            </a:r>
            <a:r>
              <a:rPr lang="en-US" dirty="0"/>
              <a:t>, who is self-controlled, upright, holy and disciplined. </a:t>
            </a:r>
            <a:r>
              <a:rPr lang="en-US" b="1" baseline="30000" dirty="0"/>
              <a:t>9 </a:t>
            </a:r>
            <a:r>
              <a:rPr lang="en-US" dirty="0"/>
              <a:t>He must hold firmly to the trustworthy message as it has been taught, so that he can encourage others by sound doctrine and refute those who oppose it.</a:t>
            </a:r>
          </a:p>
        </p:txBody>
      </p:sp>
    </p:spTree>
    <p:extLst>
      <p:ext uri="{BB962C8B-B14F-4D97-AF65-F5344CB8AC3E}">
        <p14:creationId xmlns:p14="http://schemas.microsoft.com/office/powerpoint/2010/main" val="1405333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7057-69C2-4D86-9AC3-EE9A6B90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/>
          </a:bodyPr>
          <a:lstStyle/>
          <a:p>
            <a:r>
              <a:rPr lang="en-US" sz="2800" dirty="0"/>
              <a:t>Titus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6A3C-45C0-4B05-AF20-60DCE244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1238250"/>
            <a:ext cx="10306050" cy="52546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10 </a:t>
            </a:r>
            <a:r>
              <a:rPr lang="en-US" dirty="0"/>
              <a:t>For there are many rebellious people, full of meaningless talk and deception, especially those of the circumcision group. </a:t>
            </a:r>
            <a:r>
              <a:rPr lang="en-US" b="1" baseline="30000" dirty="0"/>
              <a:t>11 </a:t>
            </a:r>
            <a:r>
              <a:rPr lang="en-US" dirty="0"/>
              <a:t>They must be silenced, because they are disrupting whole households by teaching things they ought not to teach—and that for the sake of dishonest gain. </a:t>
            </a:r>
          </a:p>
          <a:p>
            <a:pPr marL="0" indent="0">
              <a:buNone/>
            </a:pPr>
            <a:endParaRPr lang="en-US" b="1" baseline="30000" dirty="0"/>
          </a:p>
          <a:p>
            <a:pPr marL="0" indent="0">
              <a:buNone/>
            </a:pPr>
            <a:r>
              <a:rPr lang="en-US" b="1" baseline="30000" dirty="0"/>
              <a:t>12 </a:t>
            </a:r>
            <a:r>
              <a:rPr lang="en-US" dirty="0"/>
              <a:t>One of Crete’s own prophets has said it: “Cretans are always liars, evil brutes, lazy gluttons.” </a:t>
            </a:r>
            <a:r>
              <a:rPr lang="en-US" b="1" baseline="30000" dirty="0"/>
              <a:t>13 </a:t>
            </a:r>
            <a:r>
              <a:rPr lang="en-US" dirty="0"/>
              <a:t>This saying is true. Therefore rebuke them sharply, so that they will be sound in the faith </a:t>
            </a:r>
            <a:r>
              <a:rPr lang="en-US" b="1" baseline="30000" dirty="0"/>
              <a:t>14 </a:t>
            </a:r>
            <a:r>
              <a:rPr lang="en-US" dirty="0"/>
              <a:t>and will pay no attention to Jewish myths or to the merely human commands of those who reject the truth. </a:t>
            </a:r>
          </a:p>
        </p:txBody>
      </p:sp>
    </p:spTree>
    <p:extLst>
      <p:ext uri="{BB962C8B-B14F-4D97-AF65-F5344CB8AC3E}">
        <p14:creationId xmlns:p14="http://schemas.microsoft.com/office/powerpoint/2010/main" val="110993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7057-69C2-4D86-9AC3-EE9A6B90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/>
          </a:bodyPr>
          <a:lstStyle/>
          <a:p>
            <a:r>
              <a:rPr lang="en-US" sz="2800" dirty="0"/>
              <a:t>Titus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6A3C-45C0-4B05-AF20-60DCE244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1238250"/>
            <a:ext cx="10306050" cy="52546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b="1" baseline="30000" dirty="0"/>
          </a:p>
          <a:p>
            <a:pPr marL="0" indent="0">
              <a:buNone/>
            </a:pPr>
            <a:r>
              <a:rPr lang="en-US" b="1" baseline="30000" dirty="0"/>
              <a:t>15 </a:t>
            </a:r>
            <a:r>
              <a:rPr lang="en-US" dirty="0"/>
              <a:t>To the pure, all things are pure, but to those who are corrupted and do not believe, nothing is pure. In fact, both their minds and consciences are corrupted. </a:t>
            </a:r>
            <a:r>
              <a:rPr lang="en-US" b="1" baseline="30000" dirty="0"/>
              <a:t>16 </a:t>
            </a:r>
            <a:r>
              <a:rPr lang="en-US" dirty="0"/>
              <a:t>They claim to know God, but by their actions they deny him. They are detestable, disobedient and unfit for doing anything good.</a:t>
            </a:r>
          </a:p>
        </p:txBody>
      </p:sp>
    </p:spTree>
    <p:extLst>
      <p:ext uri="{BB962C8B-B14F-4D97-AF65-F5344CB8AC3E}">
        <p14:creationId xmlns:p14="http://schemas.microsoft.com/office/powerpoint/2010/main" val="1538762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7057-69C2-4D86-9AC3-EE9A6B90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/>
          </a:bodyPr>
          <a:lstStyle/>
          <a:p>
            <a:r>
              <a:rPr lang="en-US" sz="2800" dirty="0"/>
              <a:t>Titus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6A3C-45C0-4B05-AF20-60DCE244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1238250"/>
            <a:ext cx="10306050" cy="4938713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8 </a:t>
            </a:r>
            <a:r>
              <a:rPr lang="en-US" dirty="0"/>
              <a:t>Rather, he must be hospitable, </a:t>
            </a:r>
            <a:r>
              <a:rPr lang="en-US" b="1" dirty="0"/>
              <a:t>one who loves what is good</a:t>
            </a:r>
            <a:r>
              <a:rPr lang="en-US" dirty="0"/>
              <a:t>, who is self-controlled, upright, holy and disciplined. </a:t>
            </a:r>
            <a:r>
              <a:rPr lang="en-US" b="1" baseline="30000" dirty="0"/>
              <a:t>9 </a:t>
            </a:r>
            <a:r>
              <a:rPr lang="en-US" dirty="0"/>
              <a:t>He must hold firmly to the trustworthy message as it has been taught, so that he can encourage others by sound doctrine and refute those who oppose it.</a:t>
            </a:r>
          </a:p>
        </p:txBody>
      </p:sp>
    </p:spTree>
    <p:extLst>
      <p:ext uri="{BB962C8B-B14F-4D97-AF65-F5344CB8AC3E}">
        <p14:creationId xmlns:p14="http://schemas.microsoft.com/office/powerpoint/2010/main" val="399216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7057-69C2-4D86-9AC3-EE9A6B90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/>
          </a:bodyPr>
          <a:lstStyle/>
          <a:p>
            <a:r>
              <a:rPr lang="en-US" sz="2800" dirty="0"/>
              <a:t>Titus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6A3C-45C0-4B05-AF20-60DCE244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1238250"/>
            <a:ext cx="10306050" cy="4938713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Paul, a servant of God and an apostle of Jesus Christ to further the faith of God’s elect and their knowledge of the truth that leads to godliness—</a:t>
            </a:r>
            <a:r>
              <a:rPr lang="en-US" b="1" dirty="0"/>
              <a:t> </a:t>
            </a:r>
            <a:r>
              <a:rPr lang="en-US" b="1" baseline="30000" dirty="0"/>
              <a:t>2 </a:t>
            </a:r>
            <a:r>
              <a:rPr lang="en-US" b="1" dirty="0"/>
              <a:t>in the hope of eternal life, which God, who does not lie, promised before the beginning of time</a:t>
            </a:r>
            <a:r>
              <a:rPr lang="en-US" dirty="0"/>
              <a:t>, </a:t>
            </a:r>
            <a:r>
              <a:rPr lang="en-US" b="1" baseline="30000" dirty="0"/>
              <a:t>3 </a:t>
            </a:r>
            <a:r>
              <a:rPr lang="en-US" b="1" dirty="0"/>
              <a:t>and which now at his appointed season he has brought to light through the preaching entrusted to me by the command of God our Savior,</a:t>
            </a:r>
          </a:p>
          <a:p>
            <a:pPr marL="0" indent="0">
              <a:buNone/>
            </a:pPr>
            <a:r>
              <a:rPr lang="en-US" b="1" baseline="30000" dirty="0"/>
              <a:t>4 </a:t>
            </a:r>
            <a:r>
              <a:rPr lang="en-US" dirty="0"/>
              <a:t>To Titus, my true son in our common faith:</a:t>
            </a:r>
          </a:p>
          <a:p>
            <a:pPr marL="0" indent="0">
              <a:buNone/>
            </a:pPr>
            <a:r>
              <a:rPr lang="en-US" dirty="0"/>
              <a:t>Grace and peace from God the Father and Christ Jesus our Savior.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5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F542A-C5FA-4FA0-BD4D-E416B956D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25" y="80962"/>
            <a:ext cx="9110306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2A850-B53E-45D2-A54A-F509F4779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33" y="542925"/>
            <a:ext cx="8457142" cy="57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1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C99189-05D1-4948-A486-C3F57405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961" y="433387"/>
            <a:ext cx="3967699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5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0459F9-E678-450C-80E7-F581B0F08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257175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0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6D6AF-5313-482D-B970-062C7F421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083" y="296111"/>
            <a:ext cx="5605834" cy="64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7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073A6-0690-4D24-B28F-94701454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19" y="666750"/>
            <a:ext cx="9569301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1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5E217F-90F0-4396-B19C-2A7BC0D90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15" y="1046559"/>
            <a:ext cx="7623810" cy="47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7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5E126E-7829-40D9-A7F6-B266B55FF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62" y="485775"/>
            <a:ext cx="46386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3886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63</TotalTime>
  <Words>155</Words>
  <Application>Microsoft Office PowerPoint</Application>
  <PresentationFormat>Widescreen</PresentationFormat>
  <Paragraphs>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Corbel</vt:lpstr>
      <vt:lpstr>Depth</vt:lpstr>
      <vt:lpstr>Love What is Good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Titus 1</vt:lpstr>
      <vt:lpstr>Titus 1</vt:lpstr>
      <vt:lpstr>Titus 1</vt:lpstr>
      <vt:lpstr>Titus 1</vt:lpstr>
      <vt:lpstr>Titus 1</vt:lpstr>
      <vt:lpstr>Titus 1</vt:lpstr>
      <vt:lpstr>Titus 1</vt:lpstr>
      <vt:lpstr>Titus 1</vt:lpstr>
      <vt:lpstr>Titus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What is Good</dc:title>
  <dc:creator>Jonathan Stamper</dc:creator>
  <cp:lastModifiedBy>Jonathan Stamper</cp:lastModifiedBy>
  <cp:revision>5</cp:revision>
  <dcterms:created xsi:type="dcterms:W3CDTF">2019-10-20T02:30:32Z</dcterms:created>
  <dcterms:modified xsi:type="dcterms:W3CDTF">2019-10-20T03:34:24Z</dcterms:modified>
</cp:coreProperties>
</file>